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</p:sldMasterIdLst>
  <p:notesMasterIdLst>
    <p:notesMasterId r:id="rId57"/>
  </p:notesMasterIdLst>
  <p:sldIdLst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7" r:id="rId24"/>
    <p:sldId id="274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8" r:id="rId33"/>
    <p:sldId id="289" r:id="rId34"/>
    <p:sldId id="285" r:id="rId35"/>
    <p:sldId id="286" r:id="rId36"/>
    <p:sldId id="287" r:id="rId37"/>
    <p:sldId id="293" r:id="rId38"/>
    <p:sldId id="290" r:id="rId39"/>
    <p:sldId id="291" r:id="rId40"/>
    <p:sldId id="292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283" r:id="rId56"/>
  </p:sldIdLst>
  <p:sldSz cx="10969625" cy="6170613"/>
  <p:notesSz cx="6858000" cy="9144000"/>
  <p:custDataLst>
    <p:tags r:id="rId5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ags" Target="tags/tag1.xml"/><Relationship Id="rId5" Type="http://schemas.openxmlformats.org/officeDocument/2006/relationships/customXml" Target="../customXml/item5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Quoc Binh (MS/PJ-EET-TECH)" userId="41acd27d-e259-4831-9190-84c6d0d3b5b7" providerId="ADAL" clId="{535860FA-05B4-4306-A4DA-9B5CA001B13B}"/>
    <pc:docChg chg="custSel replTag">
      <pc:chgData name="Le Quoc Binh (MS/PJ-EET-TECH)" userId="41acd27d-e259-4831-9190-84c6d0d3b5b7" providerId="ADAL" clId="{535860FA-05B4-4306-A4DA-9B5CA001B13B}" dt="2023-08-14T07:49:42.098" v="1"/>
      <pc:docMkLst>
        <pc:docMk/>
      </pc:docMkLst>
    </pc:docChg>
  </pc:docChgLst>
  <pc:docChgLst>
    <pc:chgData name="Nguyen Ho Phuong (MS/EET31)" userId="7a47c498-bc9f-4c76-ab7a-3ab4933fd809" providerId="ADAL" clId="{A994F400-E3B4-4C49-B829-6165001FCEEC}"/>
    <pc:docChg chg="undo custSel addSld delSld modSld">
      <pc:chgData name="Nguyen Ho Phuong (MS/EET31)" userId="7a47c498-bc9f-4c76-ab7a-3ab4933fd809" providerId="ADAL" clId="{A994F400-E3B4-4C49-B829-6165001FCEEC}" dt="2022-08-01T10:54:50.340" v="2377" actId="2711"/>
      <pc:docMkLst>
        <pc:docMk/>
      </pc:docMkLst>
      <pc:sldChg chg="modSp mod">
        <pc:chgData name="Nguyen Ho Phuong (MS/EET31)" userId="7a47c498-bc9f-4c76-ab7a-3ab4933fd809" providerId="ADAL" clId="{A994F400-E3B4-4C49-B829-6165001FCEEC}" dt="2022-08-01T10:54:50.340" v="2377" actId="2711"/>
        <pc:sldMkLst>
          <pc:docMk/>
          <pc:sldMk cId="3526935636" sldId="261"/>
        </pc:sldMkLst>
        <pc:spChg chg="mod">
          <ac:chgData name="Nguyen Ho Phuong (MS/EET31)" userId="7a47c498-bc9f-4c76-ab7a-3ab4933fd809" providerId="ADAL" clId="{A994F400-E3B4-4C49-B829-6165001FCEEC}" dt="2022-08-01T10:54:50.340" v="2377" actId="2711"/>
          <ac:spMkLst>
            <pc:docMk/>
            <pc:sldMk cId="3526935636" sldId="261"/>
            <ac:spMk id="5" creationId="{43A80A36-1273-4B75-8B6F-AF5764EF164D}"/>
          </ac:spMkLst>
        </pc:spChg>
      </pc:sldChg>
      <pc:sldChg chg="modSp mod">
        <pc:chgData name="Nguyen Ho Phuong (MS/EET31)" userId="7a47c498-bc9f-4c76-ab7a-3ab4933fd809" providerId="ADAL" clId="{A994F400-E3B4-4C49-B829-6165001FCEEC}" dt="2022-08-01T10:54:34.532" v="2375" actId="2711"/>
        <pc:sldMkLst>
          <pc:docMk/>
          <pc:sldMk cId="2954468901" sldId="264"/>
        </pc:sldMkLst>
        <pc:spChg chg="mod">
          <ac:chgData name="Nguyen Ho Phuong (MS/EET31)" userId="7a47c498-bc9f-4c76-ab7a-3ab4933fd809" providerId="ADAL" clId="{A994F400-E3B4-4C49-B829-6165001FCEEC}" dt="2022-08-01T10:54:34.532" v="2375" actId="2711"/>
          <ac:spMkLst>
            <pc:docMk/>
            <pc:sldMk cId="2954468901" sldId="264"/>
            <ac:spMk id="2" creationId="{322E1499-E939-4A2E-8C3C-32FB4B2E48AF}"/>
          </ac:spMkLst>
        </pc:spChg>
        <pc:spChg chg="mod">
          <ac:chgData name="Nguyen Ho Phuong (MS/EET31)" userId="7a47c498-bc9f-4c76-ab7a-3ab4933fd809" providerId="ADAL" clId="{A994F400-E3B4-4C49-B829-6165001FCEEC}" dt="2022-08-01T10:54:34.532" v="2375" actId="2711"/>
          <ac:spMkLst>
            <pc:docMk/>
            <pc:sldMk cId="2954468901" sldId="264"/>
            <ac:spMk id="3" creationId="{6606E25B-3CC0-4BA3-8611-BC8CB0308FE4}"/>
          </ac:spMkLst>
        </pc:spChg>
        <pc:spChg chg="mod">
          <ac:chgData name="Nguyen Ho Phuong (MS/EET31)" userId="7a47c498-bc9f-4c76-ab7a-3ab4933fd809" providerId="ADAL" clId="{A994F400-E3B4-4C49-B829-6165001FCEEC}" dt="2022-08-01T10:54:34.532" v="2375" actId="2711"/>
          <ac:spMkLst>
            <pc:docMk/>
            <pc:sldMk cId="2954468901" sldId="264"/>
            <ac:spMk id="5" creationId="{4D1196CA-6660-4903-A57B-ECDA613E1ED0}"/>
          </ac:spMkLst>
        </pc:spChg>
      </pc:sldChg>
      <pc:sldChg chg="modSp">
        <pc:chgData name="Nguyen Ho Phuong (MS/EET31)" userId="7a47c498-bc9f-4c76-ab7a-3ab4933fd809" providerId="ADAL" clId="{A994F400-E3B4-4C49-B829-6165001FCEEC}" dt="2022-08-01T10:54:17.640" v="2374" actId="2711"/>
        <pc:sldMkLst>
          <pc:docMk/>
          <pc:sldMk cId="3414925580" sldId="267"/>
        </pc:sldMkLst>
        <pc:spChg chg="mod">
          <ac:chgData name="Nguyen Ho Phuong (MS/EET31)" userId="7a47c498-bc9f-4c76-ab7a-3ab4933fd809" providerId="ADAL" clId="{A994F400-E3B4-4C49-B829-6165001FCEEC}" dt="2022-08-01T10:54:17.640" v="2374" actId="2711"/>
          <ac:spMkLst>
            <pc:docMk/>
            <pc:sldMk cId="3414925580" sldId="267"/>
            <ac:spMk id="2" creationId="{3AD1B15B-B4D6-4A55-BAB3-3A7106C91130}"/>
          </ac:spMkLst>
        </pc:spChg>
        <pc:spChg chg="mod">
          <ac:chgData name="Nguyen Ho Phuong (MS/EET31)" userId="7a47c498-bc9f-4c76-ab7a-3ab4933fd809" providerId="ADAL" clId="{A994F400-E3B4-4C49-B829-6165001FCEEC}" dt="2022-08-01T10:54:17.640" v="2374" actId="2711"/>
          <ac:spMkLst>
            <pc:docMk/>
            <pc:sldMk cId="3414925580" sldId="267"/>
            <ac:spMk id="3" creationId="{0844513E-E6BD-4798-A462-8A87E89C6D0C}"/>
          </ac:spMkLst>
        </pc:spChg>
        <pc:spChg chg="mod">
          <ac:chgData name="Nguyen Ho Phuong (MS/EET31)" userId="7a47c498-bc9f-4c76-ab7a-3ab4933fd809" providerId="ADAL" clId="{A994F400-E3B4-4C49-B829-6165001FCEEC}" dt="2022-08-01T10:54:17.640" v="2374" actId="2711"/>
          <ac:spMkLst>
            <pc:docMk/>
            <pc:sldMk cId="3414925580" sldId="267"/>
            <ac:spMk id="7" creationId="{652DE131-8C9B-428C-87B2-8B1E7F56C350}"/>
          </ac:spMkLst>
        </pc:spChg>
      </pc:sldChg>
      <pc:sldChg chg="modSp mod">
        <pc:chgData name="Nguyen Ho Phuong (MS/EET31)" userId="7a47c498-bc9f-4c76-ab7a-3ab4933fd809" providerId="ADAL" clId="{A994F400-E3B4-4C49-B829-6165001FCEEC}" dt="2022-08-01T10:54:09.160" v="2373" actId="2711"/>
        <pc:sldMkLst>
          <pc:docMk/>
          <pc:sldMk cId="3056880654" sldId="268"/>
        </pc:sldMkLst>
        <pc:spChg chg="mod">
          <ac:chgData name="Nguyen Ho Phuong (MS/EET31)" userId="7a47c498-bc9f-4c76-ab7a-3ab4933fd809" providerId="ADAL" clId="{A994F400-E3B4-4C49-B829-6165001FCEEC}" dt="2022-08-01T10:54:09.160" v="2373" actId="2711"/>
          <ac:spMkLst>
            <pc:docMk/>
            <pc:sldMk cId="3056880654" sldId="268"/>
            <ac:spMk id="2" creationId="{79402976-2EBC-44E7-B380-760276043B12}"/>
          </ac:spMkLst>
        </pc:spChg>
        <pc:spChg chg="mod">
          <ac:chgData name="Nguyen Ho Phuong (MS/EET31)" userId="7a47c498-bc9f-4c76-ab7a-3ab4933fd809" providerId="ADAL" clId="{A994F400-E3B4-4C49-B829-6165001FCEEC}" dt="2022-08-01T10:54:09.160" v="2373" actId="2711"/>
          <ac:spMkLst>
            <pc:docMk/>
            <pc:sldMk cId="3056880654" sldId="268"/>
            <ac:spMk id="3" creationId="{9F2307DE-1530-418D-B1AF-07D1F771DB19}"/>
          </ac:spMkLst>
        </pc:spChg>
        <pc:spChg chg="mod">
          <ac:chgData name="Nguyen Ho Phuong (MS/EET31)" userId="7a47c498-bc9f-4c76-ab7a-3ab4933fd809" providerId="ADAL" clId="{A994F400-E3B4-4C49-B829-6165001FCEEC}" dt="2022-08-01T10:54:09.160" v="2373" actId="2711"/>
          <ac:spMkLst>
            <pc:docMk/>
            <pc:sldMk cId="3056880654" sldId="268"/>
            <ac:spMk id="14" creationId="{34FF4613-41D5-4CEE-9A99-9761B94DE48B}"/>
          </ac:spMkLst>
        </pc:spChg>
        <pc:spChg chg="mod">
          <ac:chgData name="Nguyen Ho Phuong (MS/EET31)" userId="7a47c498-bc9f-4c76-ab7a-3ab4933fd809" providerId="ADAL" clId="{A994F400-E3B4-4C49-B829-6165001FCEEC}" dt="2022-08-01T10:54:09.160" v="2373" actId="2711"/>
          <ac:spMkLst>
            <pc:docMk/>
            <pc:sldMk cId="3056880654" sldId="268"/>
            <ac:spMk id="18" creationId="{F92AB410-A6EF-423E-874E-C945040DDD40}"/>
          </ac:spMkLst>
        </pc:spChg>
        <pc:spChg chg="mod">
          <ac:chgData name="Nguyen Ho Phuong (MS/EET31)" userId="7a47c498-bc9f-4c76-ab7a-3ab4933fd809" providerId="ADAL" clId="{A994F400-E3B4-4C49-B829-6165001FCEEC}" dt="2022-08-01T10:54:09.160" v="2373" actId="2711"/>
          <ac:spMkLst>
            <pc:docMk/>
            <pc:sldMk cId="3056880654" sldId="268"/>
            <ac:spMk id="22" creationId="{3E6CF262-A390-4519-9251-C678491641A1}"/>
          </ac:spMkLst>
        </pc:spChg>
        <pc:spChg chg="mod">
          <ac:chgData name="Nguyen Ho Phuong (MS/EET31)" userId="7a47c498-bc9f-4c76-ab7a-3ab4933fd809" providerId="ADAL" clId="{A994F400-E3B4-4C49-B829-6165001FCEEC}" dt="2022-08-01T10:54:09.160" v="2373" actId="2711"/>
          <ac:spMkLst>
            <pc:docMk/>
            <pc:sldMk cId="3056880654" sldId="268"/>
            <ac:spMk id="26" creationId="{9AF57A96-4A13-4AA6-979A-31EDE70FA029}"/>
          </ac:spMkLst>
        </pc:spChg>
        <pc:spChg chg="mod">
          <ac:chgData name="Nguyen Ho Phuong (MS/EET31)" userId="7a47c498-bc9f-4c76-ab7a-3ab4933fd809" providerId="ADAL" clId="{A994F400-E3B4-4C49-B829-6165001FCEEC}" dt="2022-08-01T10:54:09.160" v="2373" actId="2711"/>
          <ac:spMkLst>
            <pc:docMk/>
            <pc:sldMk cId="3056880654" sldId="268"/>
            <ac:spMk id="27" creationId="{00F46C6C-0EFC-499C-9FD6-31FC9DEB328C}"/>
          </ac:spMkLst>
        </pc:spChg>
        <pc:spChg chg="mod">
          <ac:chgData name="Nguyen Ho Phuong (MS/EET31)" userId="7a47c498-bc9f-4c76-ab7a-3ab4933fd809" providerId="ADAL" clId="{A994F400-E3B4-4C49-B829-6165001FCEEC}" dt="2022-08-01T10:54:09.160" v="2373" actId="2711"/>
          <ac:spMkLst>
            <pc:docMk/>
            <pc:sldMk cId="3056880654" sldId="268"/>
            <ac:spMk id="28" creationId="{8A156F1E-B4AE-4AAF-8EE4-8984EAD84283}"/>
          </ac:spMkLst>
        </pc:spChg>
        <pc:spChg chg="mod">
          <ac:chgData name="Nguyen Ho Phuong (MS/EET31)" userId="7a47c498-bc9f-4c76-ab7a-3ab4933fd809" providerId="ADAL" clId="{A994F400-E3B4-4C49-B829-6165001FCEEC}" dt="2022-08-01T10:54:09.160" v="2373" actId="2711"/>
          <ac:spMkLst>
            <pc:docMk/>
            <pc:sldMk cId="3056880654" sldId="268"/>
            <ac:spMk id="29" creationId="{A6CF8BC1-FC3D-47DC-82AB-304A4D5867C0}"/>
          </ac:spMkLst>
        </pc:spChg>
      </pc:sldChg>
      <pc:sldChg chg="modSp mod">
        <pc:chgData name="Nguyen Ho Phuong (MS/EET31)" userId="7a47c498-bc9f-4c76-ab7a-3ab4933fd809" providerId="ADAL" clId="{A994F400-E3B4-4C49-B829-6165001FCEEC}" dt="2022-08-01T09:28:24.963" v="1326" actId="20577"/>
        <pc:sldMkLst>
          <pc:docMk/>
          <pc:sldMk cId="3525678286" sldId="283"/>
        </pc:sldMkLst>
        <pc:spChg chg="mod">
          <ac:chgData name="Nguyen Ho Phuong (MS/EET31)" userId="7a47c498-bc9f-4c76-ab7a-3ab4933fd809" providerId="ADAL" clId="{A994F400-E3B4-4C49-B829-6165001FCEEC}" dt="2022-08-01T09:28:24.963" v="1326" actId="20577"/>
          <ac:spMkLst>
            <pc:docMk/>
            <pc:sldMk cId="3525678286" sldId="283"/>
            <ac:spMk id="3" creationId="{0FB968E6-093E-42F7-BE43-B09A3C7C6DAB}"/>
          </ac:spMkLst>
        </pc:spChg>
      </pc:sldChg>
      <pc:sldChg chg="modSp add del mod">
        <pc:chgData name="Nguyen Ho Phuong (MS/EET31)" userId="7a47c498-bc9f-4c76-ab7a-3ab4933fd809" providerId="ADAL" clId="{A994F400-E3B4-4C49-B829-6165001FCEEC}" dt="2022-08-01T10:52:52.734" v="2372" actId="47"/>
        <pc:sldMkLst>
          <pc:docMk/>
          <pc:sldMk cId="177253294" sldId="284"/>
        </pc:sldMkLst>
        <pc:spChg chg="mod">
          <ac:chgData name="Nguyen Ho Phuong (MS/EET31)" userId="7a47c498-bc9f-4c76-ab7a-3ab4933fd809" providerId="ADAL" clId="{A994F400-E3B4-4C49-B829-6165001FCEEC}" dt="2022-08-01T10:52:33.541" v="2371"/>
          <ac:spMkLst>
            <pc:docMk/>
            <pc:sldMk cId="177253294" sldId="284"/>
            <ac:spMk id="3" creationId="{9673DEC5-231D-4C5B-A1E5-EACF12034302}"/>
          </ac:spMkLst>
        </pc:spChg>
      </pc:sldChg>
      <pc:sldChg chg="addSp delSp modSp add mod">
        <pc:chgData name="Nguyen Ho Phuong (MS/EET31)" userId="7a47c498-bc9f-4c76-ab7a-3ab4933fd809" providerId="ADAL" clId="{A994F400-E3B4-4C49-B829-6165001FCEEC}" dt="2022-08-01T06:15:20.992" v="192" actId="1076"/>
        <pc:sldMkLst>
          <pc:docMk/>
          <pc:sldMk cId="3176148523" sldId="285"/>
        </pc:sldMkLst>
        <pc:spChg chg="mod">
          <ac:chgData name="Nguyen Ho Phuong (MS/EET31)" userId="7a47c498-bc9f-4c76-ab7a-3ab4933fd809" providerId="ADAL" clId="{A994F400-E3B4-4C49-B829-6165001FCEEC}" dt="2022-08-01T02:07:34.524" v="71" actId="20577"/>
          <ac:spMkLst>
            <pc:docMk/>
            <pc:sldMk cId="3176148523" sldId="285"/>
            <ac:spMk id="2" creationId="{7307494E-759E-45F5-AE9D-A5587E88202F}"/>
          </ac:spMkLst>
        </pc:spChg>
        <pc:spChg chg="mod">
          <ac:chgData name="Nguyen Ho Phuong (MS/EET31)" userId="7a47c498-bc9f-4c76-ab7a-3ab4933fd809" providerId="ADAL" clId="{A994F400-E3B4-4C49-B829-6165001FCEEC}" dt="2022-08-01T02:08:12.627" v="93"/>
          <ac:spMkLst>
            <pc:docMk/>
            <pc:sldMk cId="3176148523" sldId="285"/>
            <ac:spMk id="3" creationId="{A26290C6-FB30-4D1A-A5DC-9C9D299CE2BE}"/>
          </ac:spMkLst>
        </pc:spChg>
        <pc:spChg chg="mod">
          <ac:chgData name="Nguyen Ho Phuong (MS/EET31)" userId="7a47c498-bc9f-4c76-ab7a-3ab4933fd809" providerId="ADAL" clId="{A994F400-E3B4-4C49-B829-6165001FCEEC}" dt="2022-08-01T06:15:16.732" v="190" actId="207"/>
          <ac:spMkLst>
            <pc:docMk/>
            <pc:sldMk cId="3176148523" sldId="285"/>
            <ac:spMk id="11" creationId="{7DC89D8A-FA5B-44D7-B32F-AA644639FD25}"/>
          </ac:spMkLst>
        </pc:spChg>
        <pc:picChg chg="del">
          <ac:chgData name="Nguyen Ho Phuong (MS/EET31)" userId="7a47c498-bc9f-4c76-ab7a-3ab4933fd809" providerId="ADAL" clId="{A994F400-E3B4-4C49-B829-6165001FCEEC}" dt="2022-08-01T06:14:02.160" v="108" actId="478"/>
          <ac:picMkLst>
            <pc:docMk/>
            <pc:sldMk cId="3176148523" sldId="285"/>
            <ac:picMk id="6" creationId="{0E089447-7183-4B4F-AF5A-5F20E37B3AAC}"/>
          </ac:picMkLst>
        </pc:picChg>
        <pc:picChg chg="add mod">
          <ac:chgData name="Nguyen Ho Phuong (MS/EET31)" userId="7a47c498-bc9f-4c76-ab7a-3ab4933fd809" providerId="ADAL" clId="{A994F400-E3B4-4C49-B829-6165001FCEEC}" dt="2022-08-01T06:15:20.992" v="192" actId="1076"/>
          <ac:picMkLst>
            <pc:docMk/>
            <pc:sldMk cId="3176148523" sldId="285"/>
            <ac:picMk id="8" creationId="{24DAFDC4-0EE2-4F13-B9F4-83EA10F76423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06:19:18.460" v="386" actId="122"/>
        <pc:sldMkLst>
          <pc:docMk/>
          <pc:sldMk cId="3266153694" sldId="286"/>
        </pc:sldMkLst>
        <pc:spChg chg="mod">
          <ac:chgData name="Nguyen Ho Phuong (MS/EET31)" userId="7a47c498-bc9f-4c76-ab7a-3ab4933fd809" providerId="ADAL" clId="{A994F400-E3B4-4C49-B829-6165001FCEEC}" dt="2022-08-01T02:08:17.741" v="101" actId="20577"/>
          <ac:spMkLst>
            <pc:docMk/>
            <pc:sldMk cId="3266153694" sldId="286"/>
            <ac:spMk id="2" creationId="{8FD6693D-7E0A-4FB3-ABD2-AFD91E764964}"/>
          </ac:spMkLst>
        </pc:spChg>
        <pc:spChg chg="mod">
          <ac:chgData name="Nguyen Ho Phuong (MS/EET31)" userId="7a47c498-bc9f-4c76-ab7a-3ab4933fd809" providerId="ADAL" clId="{A994F400-E3B4-4C49-B829-6165001FCEEC}" dt="2022-08-01T02:08:14.705" v="94"/>
          <ac:spMkLst>
            <pc:docMk/>
            <pc:sldMk cId="3266153694" sldId="286"/>
            <ac:spMk id="3" creationId="{83D28FBB-1B5C-4E7E-B300-32E13E6DF304}"/>
          </ac:spMkLst>
        </pc:spChg>
        <pc:spChg chg="add mod">
          <ac:chgData name="Nguyen Ho Phuong (MS/EET31)" userId="7a47c498-bc9f-4c76-ab7a-3ab4933fd809" providerId="ADAL" clId="{A994F400-E3B4-4C49-B829-6165001FCEEC}" dt="2022-08-01T06:19:18.460" v="386" actId="122"/>
          <ac:spMkLst>
            <pc:docMk/>
            <pc:sldMk cId="3266153694" sldId="286"/>
            <ac:spMk id="9" creationId="{057EAD0B-3D63-4480-A502-12D72E83CE7D}"/>
          </ac:spMkLst>
        </pc:spChg>
        <pc:picChg chg="add del mod">
          <ac:chgData name="Nguyen Ho Phuong (MS/EET31)" userId="7a47c498-bc9f-4c76-ab7a-3ab4933fd809" providerId="ADAL" clId="{A994F400-E3B4-4C49-B829-6165001FCEEC}" dt="2022-08-01T06:16:12.735" v="197" actId="478"/>
          <ac:picMkLst>
            <pc:docMk/>
            <pc:sldMk cId="3266153694" sldId="286"/>
            <ac:picMk id="8" creationId="{A208C4EE-5B7E-409D-9723-51B5B724CA54}"/>
          </ac:picMkLst>
        </pc:picChg>
        <pc:picChg chg="del">
          <ac:chgData name="Nguyen Ho Phuong (MS/EET31)" userId="7a47c498-bc9f-4c76-ab7a-3ab4933fd809" providerId="ADAL" clId="{A994F400-E3B4-4C49-B829-6165001FCEEC}" dt="2022-08-01T06:16:05.135" v="193" actId="478"/>
          <ac:picMkLst>
            <pc:docMk/>
            <pc:sldMk cId="3266153694" sldId="286"/>
            <ac:picMk id="10" creationId="{D71CBF4F-F3DE-4081-A316-4976DEC47C48}"/>
          </ac:picMkLst>
        </pc:picChg>
        <pc:picChg chg="del">
          <ac:chgData name="Nguyen Ho Phuong (MS/EET31)" userId="7a47c498-bc9f-4c76-ab7a-3ab4933fd809" providerId="ADAL" clId="{A994F400-E3B4-4C49-B829-6165001FCEEC}" dt="2022-08-01T06:16:05.135" v="193" actId="478"/>
          <ac:picMkLst>
            <pc:docMk/>
            <pc:sldMk cId="3266153694" sldId="286"/>
            <ac:picMk id="12" creationId="{B8A1AD1C-DDEF-4D8D-A148-8887D1D44668}"/>
          </ac:picMkLst>
        </pc:picChg>
        <pc:picChg chg="add mod">
          <ac:chgData name="Nguyen Ho Phuong (MS/EET31)" userId="7a47c498-bc9f-4c76-ab7a-3ab4933fd809" providerId="ADAL" clId="{A994F400-E3B4-4C49-B829-6165001FCEEC}" dt="2022-08-01T06:19:12.851" v="384" actId="1076"/>
          <ac:picMkLst>
            <pc:docMk/>
            <pc:sldMk cId="3266153694" sldId="286"/>
            <ac:picMk id="13" creationId="{C4CBB53C-5FD0-4A86-A4BE-1C0A14373418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06:27:33.535" v="432" actId="20577"/>
        <pc:sldMkLst>
          <pc:docMk/>
          <pc:sldMk cId="790829309" sldId="287"/>
        </pc:sldMkLst>
        <pc:spChg chg="mod">
          <ac:chgData name="Nguyen Ho Phuong (MS/EET31)" userId="7a47c498-bc9f-4c76-ab7a-3ab4933fd809" providerId="ADAL" clId="{A994F400-E3B4-4C49-B829-6165001FCEEC}" dt="2022-08-01T06:20:08.735" v="405" actId="20577"/>
          <ac:spMkLst>
            <pc:docMk/>
            <pc:sldMk cId="790829309" sldId="287"/>
            <ac:spMk id="2" creationId="{1BC7C9E5-AA4D-44C4-9524-CC8B4A3A0BAE}"/>
          </ac:spMkLst>
        </pc:spChg>
        <pc:spChg chg="mod">
          <ac:chgData name="Nguyen Ho Phuong (MS/EET31)" userId="7a47c498-bc9f-4c76-ab7a-3ab4933fd809" providerId="ADAL" clId="{A994F400-E3B4-4C49-B829-6165001FCEEC}" dt="2022-08-01T06:20:06.304" v="398" actId="20577"/>
          <ac:spMkLst>
            <pc:docMk/>
            <pc:sldMk cId="790829309" sldId="287"/>
            <ac:spMk id="3" creationId="{0E5A554D-908E-48C5-BB70-FE73131792BE}"/>
          </ac:spMkLst>
        </pc:spChg>
        <pc:spChg chg="mod">
          <ac:chgData name="Nguyen Ho Phuong (MS/EET31)" userId="7a47c498-bc9f-4c76-ab7a-3ab4933fd809" providerId="ADAL" clId="{A994F400-E3B4-4C49-B829-6165001FCEEC}" dt="2022-08-01T06:27:33.535" v="432" actId="20577"/>
          <ac:spMkLst>
            <pc:docMk/>
            <pc:sldMk cId="790829309" sldId="287"/>
            <ac:spMk id="7" creationId="{0B93F41E-2B59-4C63-B550-10AE162AE8DD}"/>
          </ac:spMkLst>
        </pc:spChg>
        <pc:picChg chg="del">
          <ac:chgData name="Nguyen Ho Phuong (MS/EET31)" userId="7a47c498-bc9f-4c76-ab7a-3ab4933fd809" providerId="ADAL" clId="{A994F400-E3B4-4C49-B829-6165001FCEEC}" dt="2022-08-01T06:20:00.670" v="387" actId="478"/>
          <ac:picMkLst>
            <pc:docMk/>
            <pc:sldMk cId="790829309" sldId="287"/>
            <ac:picMk id="6" creationId="{9B98069A-1AE6-482B-B2BB-4C08F020B498}"/>
          </ac:picMkLst>
        </pc:picChg>
        <pc:picChg chg="add mod">
          <ac:chgData name="Nguyen Ho Phuong (MS/EET31)" userId="7a47c498-bc9f-4c76-ab7a-3ab4933fd809" providerId="ADAL" clId="{A994F400-E3B4-4C49-B829-6165001FCEEC}" dt="2022-08-01T06:20:18.562" v="407" actId="1076"/>
          <ac:picMkLst>
            <pc:docMk/>
            <pc:sldMk cId="790829309" sldId="287"/>
            <ac:picMk id="8" creationId="{52A8D23E-AC4B-43EF-AA69-BEB968A5BACC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7-30T09:31:02.710" v="64" actId="1076"/>
        <pc:sldMkLst>
          <pc:docMk/>
          <pc:sldMk cId="2001321655" sldId="288"/>
        </pc:sldMkLst>
        <pc:spChg chg="mod">
          <ac:chgData name="Nguyen Ho Phuong (MS/EET31)" userId="7a47c498-bc9f-4c76-ab7a-3ab4933fd809" providerId="ADAL" clId="{A994F400-E3B4-4C49-B829-6165001FCEEC}" dt="2022-07-30T09:30:07.363" v="58" actId="20577"/>
          <ac:spMkLst>
            <pc:docMk/>
            <pc:sldMk cId="2001321655" sldId="288"/>
            <ac:spMk id="2" creationId="{E883B84B-AF77-4F5F-B075-38566949976F}"/>
          </ac:spMkLst>
        </pc:spChg>
        <pc:spChg chg="mod">
          <ac:chgData name="Nguyen Ho Phuong (MS/EET31)" userId="7a47c498-bc9f-4c76-ab7a-3ab4933fd809" providerId="ADAL" clId="{A994F400-E3B4-4C49-B829-6165001FCEEC}" dt="2022-07-30T09:30:16.810" v="60" actId="207"/>
          <ac:spMkLst>
            <pc:docMk/>
            <pc:sldMk cId="2001321655" sldId="288"/>
            <ac:spMk id="5" creationId="{06B0E838-C612-45BA-B7C1-D1E47BEE11AC}"/>
          </ac:spMkLst>
        </pc:spChg>
        <pc:picChg chg="del">
          <ac:chgData name="Nguyen Ho Phuong (MS/EET31)" userId="7a47c498-bc9f-4c76-ab7a-3ab4933fd809" providerId="ADAL" clId="{A994F400-E3B4-4C49-B829-6165001FCEEC}" dt="2022-07-30T09:30:19.758" v="61" actId="478"/>
          <ac:picMkLst>
            <pc:docMk/>
            <pc:sldMk cId="2001321655" sldId="288"/>
            <ac:picMk id="6" creationId="{E915C9A2-A913-4C92-9073-2D712A08C73E}"/>
          </ac:picMkLst>
        </pc:picChg>
        <pc:picChg chg="add mod">
          <ac:chgData name="Nguyen Ho Phuong (MS/EET31)" userId="7a47c498-bc9f-4c76-ab7a-3ab4933fd809" providerId="ADAL" clId="{A994F400-E3B4-4C49-B829-6165001FCEEC}" dt="2022-07-30T09:31:02.710" v="64" actId="1076"/>
          <ac:picMkLst>
            <pc:docMk/>
            <pc:sldMk cId="2001321655" sldId="288"/>
            <ac:picMk id="8" creationId="{B0F5D6F1-2B55-45B2-899B-B9759CE72A17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02:08:48.280" v="107" actId="1076"/>
        <pc:sldMkLst>
          <pc:docMk/>
          <pc:sldMk cId="515192601" sldId="289"/>
        </pc:sldMkLst>
        <pc:spChg chg="mod">
          <ac:chgData name="Nguyen Ho Phuong (MS/EET31)" userId="7a47c498-bc9f-4c76-ab7a-3ab4933fd809" providerId="ADAL" clId="{A994F400-E3B4-4C49-B829-6165001FCEEC}" dt="2022-08-01T02:08:03.741" v="82" actId="20577"/>
          <ac:spMkLst>
            <pc:docMk/>
            <pc:sldMk cId="515192601" sldId="289"/>
            <ac:spMk id="2" creationId="{EBEF0230-2BBB-4917-BEEA-2501A0564F3E}"/>
          </ac:spMkLst>
        </pc:spChg>
        <pc:spChg chg="mod">
          <ac:chgData name="Nguyen Ho Phuong (MS/EET31)" userId="7a47c498-bc9f-4c76-ab7a-3ab4933fd809" providerId="ADAL" clId="{A994F400-E3B4-4C49-B829-6165001FCEEC}" dt="2022-08-01T02:08:07.693" v="92" actId="20577"/>
          <ac:spMkLst>
            <pc:docMk/>
            <pc:sldMk cId="515192601" sldId="289"/>
            <ac:spMk id="3" creationId="{9673DEC5-231D-4C5B-A1E5-EACF12034302}"/>
          </ac:spMkLst>
        </pc:spChg>
        <pc:spChg chg="mod">
          <ac:chgData name="Nguyen Ho Phuong (MS/EET31)" userId="7a47c498-bc9f-4c76-ab7a-3ab4933fd809" providerId="ADAL" clId="{A994F400-E3B4-4C49-B829-6165001FCEEC}" dt="2022-08-01T02:08:01.279" v="75"/>
          <ac:spMkLst>
            <pc:docMk/>
            <pc:sldMk cId="515192601" sldId="289"/>
            <ac:spMk id="5" creationId="{8C9C31B2-EC46-4B0B-A9C8-70EF676ED282}"/>
          </ac:spMkLst>
        </pc:spChg>
        <pc:picChg chg="del">
          <ac:chgData name="Nguyen Ho Phuong (MS/EET31)" userId="7a47c498-bc9f-4c76-ab7a-3ab4933fd809" providerId="ADAL" clId="{A994F400-E3B4-4C49-B829-6165001FCEEC}" dt="2022-08-01T02:08:21.949" v="102" actId="478"/>
          <ac:picMkLst>
            <pc:docMk/>
            <pc:sldMk cId="515192601" sldId="289"/>
            <ac:picMk id="7" creationId="{33BF7212-F97D-4C84-A634-DD777E858830}"/>
          </ac:picMkLst>
        </pc:picChg>
        <pc:picChg chg="add mod">
          <ac:chgData name="Nguyen Ho Phuong (MS/EET31)" userId="7a47c498-bc9f-4c76-ab7a-3ab4933fd809" providerId="ADAL" clId="{A994F400-E3B4-4C49-B829-6165001FCEEC}" dt="2022-08-01T02:08:48.280" v="107" actId="1076"/>
          <ac:picMkLst>
            <pc:docMk/>
            <pc:sldMk cId="515192601" sldId="289"/>
            <ac:picMk id="9" creationId="{E24EE025-26DB-4C3D-8D65-E5D35B290082}"/>
          </ac:picMkLst>
        </pc:picChg>
      </pc:sldChg>
      <pc:sldChg chg="add del">
        <pc:chgData name="Nguyen Ho Phuong (MS/EET31)" userId="7a47c498-bc9f-4c76-ab7a-3ab4933fd809" providerId="ADAL" clId="{A994F400-E3B4-4C49-B829-6165001FCEEC}" dt="2022-08-01T02:07:56.352" v="74"/>
        <pc:sldMkLst>
          <pc:docMk/>
          <pc:sldMk cId="412033273" sldId="290"/>
        </pc:sldMkLst>
      </pc:sldChg>
      <pc:sldChg chg="addSp delSp modSp add mod">
        <pc:chgData name="Nguyen Ho Phuong (MS/EET31)" userId="7a47c498-bc9f-4c76-ab7a-3ab4933fd809" providerId="ADAL" clId="{A994F400-E3B4-4C49-B829-6165001FCEEC}" dt="2022-08-01T08:22:13.551" v="465" actId="1076"/>
        <pc:sldMkLst>
          <pc:docMk/>
          <pc:sldMk cId="1457699161" sldId="290"/>
        </pc:sldMkLst>
        <pc:spChg chg="mod">
          <ac:chgData name="Nguyen Ho Phuong (MS/EET31)" userId="7a47c498-bc9f-4c76-ab7a-3ab4933fd809" providerId="ADAL" clId="{A994F400-E3B4-4C49-B829-6165001FCEEC}" dt="2022-08-01T08:21:28.191" v="457"/>
          <ac:spMkLst>
            <pc:docMk/>
            <pc:sldMk cId="1457699161" sldId="290"/>
            <ac:spMk id="2" creationId="{EBEF0230-2BBB-4917-BEEA-2501A0564F3E}"/>
          </ac:spMkLst>
        </pc:spChg>
        <pc:spChg chg="mod">
          <ac:chgData name="Nguyen Ho Phuong (MS/EET31)" userId="7a47c498-bc9f-4c76-ab7a-3ab4933fd809" providerId="ADAL" clId="{A994F400-E3B4-4C49-B829-6165001FCEEC}" dt="2022-08-01T08:21:42.692" v="461" actId="207"/>
          <ac:spMkLst>
            <pc:docMk/>
            <pc:sldMk cId="1457699161" sldId="290"/>
            <ac:spMk id="5" creationId="{8C9C31B2-EC46-4B0B-A9C8-70EF676ED282}"/>
          </ac:spMkLst>
        </pc:spChg>
        <pc:picChg chg="add mod">
          <ac:chgData name="Nguyen Ho Phuong (MS/EET31)" userId="7a47c498-bc9f-4c76-ab7a-3ab4933fd809" providerId="ADAL" clId="{A994F400-E3B4-4C49-B829-6165001FCEEC}" dt="2022-08-01T08:22:13.551" v="465" actId="1076"/>
          <ac:picMkLst>
            <pc:docMk/>
            <pc:sldMk cId="1457699161" sldId="290"/>
            <ac:picMk id="7" creationId="{2C614F7C-C64D-4346-AF78-F0B102939E0B}"/>
          </ac:picMkLst>
        </pc:picChg>
        <pc:picChg chg="del">
          <ac:chgData name="Nguyen Ho Phuong (MS/EET31)" userId="7a47c498-bc9f-4c76-ab7a-3ab4933fd809" providerId="ADAL" clId="{A994F400-E3B4-4C49-B829-6165001FCEEC}" dt="2022-08-01T08:21:45.663" v="462" actId="478"/>
          <ac:picMkLst>
            <pc:docMk/>
            <pc:sldMk cId="1457699161" sldId="290"/>
            <ac:picMk id="9" creationId="{E24EE025-26DB-4C3D-8D65-E5D35B290082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08:27:40.849" v="542"/>
        <pc:sldMkLst>
          <pc:docMk/>
          <pc:sldMk cId="3245452448" sldId="291"/>
        </pc:sldMkLst>
        <pc:spChg chg="mod">
          <ac:chgData name="Nguyen Ho Phuong (MS/EET31)" userId="7a47c498-bc9f-4c76-ab7a-3ab4933fd809" providerId="ADAL" clId="{A994F400-E3B4-4C49-B829-6165001FCEEC}" dt="2022-08-01T08:27:40.849" v="542"/>
          <ac:spMkLst>
            <pc:docMk/>
            <pc:sldMk cId="3245452448" sldId="291"/>
            <ac:spMk id="2" creationId="{7307494E-759E-45F5-AE9D-A5587E88202F}"/>
          </ac:spMkLst>
        </pc:spChg>
        <pc:spChg chg="mod">
          <ac:chgData name="Nguyen Ho Phuong (MS/EET31)" userId="7a47c498-bc9f-4c76-ab7a-3ab4933fd809" providerId="ADAL" clId="{A994F400-E3B4-4C49-B829-6165001FCEEC}" dt="2022-08-01T08:27:11.516" v="532" actId="20577"/>
          <ac:spMkLst>
            <pc:docMk/>
            <pc:sldMk cId="3245452448" sldId="291"/>
            <ac:spMk id="11" creationId="{7DC89D8A-FA5B-44D7-B32F-AA644639FD25}"/>
          </ac:spMkLst>
        </pc:spChg>
        <pc:picChg chg="add mod">
          <ac:chgData name="Nguyen Ho Phuong (MS/EET31)" userId="7a47c498-bc9f-4c76-ab7a-3ab4933fd809" providerId="ADAL" clId="{A994F400-E3B4-4C49-B829-6165001FCEEC}" dt="2022-08-01T08:23:54.508" v="470" actId="1076"/>
          <ac:picMkLst>
            <pc:docMk/>
            <pc:sldMk cId="3245452448" sldId="291"/>
            <ac:picMk id="6" creationId="{F4D754DC-7348-43D4-8924-762E7D336A01}"/>
          </ac:picMkLst>
        </pc:picChg>
        <pc:picChg chg="del">
          <ac:chgData name="Nguyen Ho Phuong (MS/EET31)" userId="7a47c498-bc9f-4c76-ab7a-3ab4933fd809" providerId="ADAL" clId="{A994F400-E3B4-4C49-B829-6165001FCEEC}" dt="2022-08-01T08:23:52.005" v="466" actId="478"/>
          <ac:picMkLst>
            <pc:docMk/>
            <pc:sldMk cId="3245452448" sldId="291"/>
            <ac:picMk id="8" creationId="{24DAFDC4-0EE2-4F13-B9F4-83EA10F76423}"/>
          </ac:picMkLst>
        </pc:picChg>
        <pc:picChg chg="add mod">
          <ac:chgData name="Nguyen Ho Phuong (MS/EET31)" userId="7a47c498-bc9f-4c76-ab7a-3ab4933fd809" providerId="ADAL" clId="{A994F400-E3B4-4C49-B829-6165001FCEEC}" dt="2022-08-01T08:26:10.032" v="473" actId="1076"/>
          <ac:picMkLst>
            <pc:docMk/>
            <pc:sldMk cId="3245452448" sldId="291"/>
            <ac:picMk id="13" creationId="{0FF96747-36D7-45C1-A0B6-1D916960650A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09:26:31.810" v="1308" actId="20577"/>
        <pc:sldMkLst>
          <pc:docMk/>
          <pc:sldMk cId="1914318030" sldId="292"/>
        </pc:sldMkLst>
        <pc:spChg chg="mod">
          <ac:chgData name="Nguyen Ho Phuong (MS/EET31)" userId="7a47c498-bc9f-4c76-ab7a-3ab4933fd809" providerId="ADAL" clId="{A994F400-E3B4-4C49-B829-6165001FCEEC}" dt="2022-08-01T08:27:36.252" v="541" actId="20577"/>
          <ac:spMkLst>
            <pc:docMk/>
            <pc:sldMk cId="1914318030" sldId="292"/>
            <ac:spMk id="2" creationId="{8FD6693D-7E0A-4FB3-ABD2-AFD91E764964}"/>
          </ac:spMkLst>
        </pc:spChg>
        <pc:spChg chg="del">
          <ac:chgData name="Nguyen Ho Phuong (MS/EET31)" userId="7a47c498-bc9f-4c76-ab7a-3ab4933fd809" providerId="ADAL" clId="{A994F400-E3B4-4C49-B829-6165001FCEEC}" dt="2022-08-01T08:27:47.678" v="544" actId="478"/>
          <ac:spMkLst>
            <pc:docMk/>
            <pc:sldMk cId="1914318030" sldId="292"/>
            <ac:spMk id="9" creationId="{057EAD0B-3D63-4480-A502-12D72E83CE7D}"/>
          </ac:spMkLst>
        </pc:spChg>
        <pc:spChg chg="add mod">
          <ac:chgData name="Nguyen Ho Phuong (MS/EET31)" userId="7a47c498-bc9f-4c76-ab7a-3ab4933fd809" providerId="ADAL" clId="{A994F400-E3B4-4C49-B829-6165001FCEEC}" dt="2022-08-01T09:26:22.257" v="1304" actId="20577"/>
          <ac:spMkLst>
            <pc:docMk/>
            <pc:sldMk cId="1914318030" sldId="292"/>
            <ac:spMk id="15" creationId="{D3BD0B0F-F313-4ED9-A1A3-1DC10B2C8899}"/>
          </ac:spMkLst>
        </pc:spChg>
        <pc:spChg chg="add mod">
          <ac:chgData name="Nguyen Ho Phuong (MS/EET31)" userId="7a47c498-bc9f-4c76-ab7a-3ab4933fd809" providerId="ADAL" clId="{A994F400-E3B4-4C49-B829-6165001FCEEC}" dt="2022-08-01T09:26:31.810" v="1308" actId="20577"/>
          <ac:spMkLst>
            <pc:docMk/>
            <pc:sldMk cId="1914318030" sldId="292"/>
            <ac:spMk id="20" creationId="{047F5A25-6648-4559-9DC9-078C8BA5B2F0}"/>
          </ac:spMkLst>
        </pc:spChg>
        <pc:picChg chg="add del mod">
          <ac:chgData name="Nguyen Ho Phuong (MS/EET31)" userId="7a47c498-bc9f-4c76-ab7a-3ab4933fd809" providerId="ADAL" clId="{A994F400-E3B4-4C49-B829-6165001FCEEC}" dt="2022-08-01T08:33:37.797" v="559" actId="478"/>
          <ac:picMkLst>
            <pc:docMk/>
            <pc:sldMk cId="1914318030" sldId="292"/>
            <ac:picMk id="8" creationId="{569A0199-A912-4B10-9F36-509BC80A35CB}"/>
          </ac:picMkLst>
        </pc:picChg>
        <pc:picChg chg="add del mod">
          <ac:chgData name="Nguyen Ho Phuong (MS/EET31)" userId="7a47c498-bc9f-4c76-ab7a-3ab4933fd809" providerId="ADAL" clId="{A994F400-E3B4-4C49-B829-6165001FCEEC}" dt="2022-08-01T08:33:37.797" v="559" actId="478"/>
          <ac:picMkLst>
            <pc:docMk/>
            <pc:sldMk cId="1914318030" sldId="292"/>
            <ac:picMk id="11" creationId="{6C3439C5-0BB0-4751-B7B4-CC0B52E9FF63}"/>
          </ac:picMkLst>
        </pc:picChg>
        <pc:picChg chg="del">
          <ac:chgData name="Nguyen Ho Phuong (MS/EET31)" userId="7a47c498-bc9f-4c76-ab7a-3ab4933fd809" providerId="ADAL" clId="{A994F400-E3B4-4C49-B829-6165001FCEEC}" dt="2022-08-01T08:27:45.229" v="543" actId="478"/>
          <ac:picMkLst>
            <pc:docMk/>
            <pc:sldMk cId="1914318030" sldId="292"/>
            <ac:picMk id="13" creationId="{C4CBB53C-5FD0-4A86-A4BE-1C0A14373418}"/>
          </ac:picMkLst>
        </pc:picChg>
        <pc:picChg chg="add mod">
          <ac:chgData name="Nguyen Ho Phuong (MS/EET31)" userId="7a47c498-bc9f-4c76-ab7a-3ab4933fd809" providerId="ADAL" clId="{A994F400-E3B4-4C49-B829-6165001FCEEC}" dt="2022-08-01T08:51:36.236" v="705" actId="1076"/>
          <ac:picMkLst>
            <pc:docMk/>
            <pc:sldMk cId="1914318030" sldId="292"/>
            <ac:picMk id="14" creationId="{E32AD881-294C-48F5-8075-7F5EDBDEA952}"/>
          </ac:picMkLst>
        </pc:picChg>
        <pc:picChg chg="add del">
          <ac:chgData name="Nguyen Ho Phuong (MS/EET31)" userId="7a47c498-bc9f-4c76-ab7a-3ab4933fd809" providerId="ADAL" clId="{A994F400-E3B4-4C49-B829-6165001FCEEC}" dt="2022-08-01T08:34:46.744" v="564" actId="22"/>
          <ac:picMkLst>
            <pc:docMk/>
            <pc:sldMk cId="1914318030" sldId="292"/>
            <ac:picMk id="17" creationId="{AA7DA51E-F85D-4BD2-B7B1-7E5BBAAFA0E2}"/>
          </ac:picMkLst>
        </pc:picChg>
        <pc:picChg chg="add del">
          <ac:chgData name="Nguyen Ho Phuong (MS/EET31)" userId="7a47c498-bc9f-4c76-ab7a-3ab4933fd809" providerId="ADAL" clId="{A994F400-E3B4-4C49-B829-6165001FCEEC}" dt="2022-08-01T08:35:03.847" v="566" actId="22"/>
          <ac:picMkLst>
            <pc:docMk/>
            <pc:sldMk cId="1914318030" sldId="292"/>
            <ac:picMk id="19" creationId="{30B5A0D2-E0CF-43B0-8004-2B488613C493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08:33:34.317" v="558" actId="1076"/>
        <pc:sldMkLst>
          <pc:docMk/>
          <pc:sldMk cId="442196206" sldId="293"/>
        </pc:sldMkLst>
        <pc:spChg chg="del">
          <ac:chgData name="Nguyen Ho Phuong (MS/EET31)" userId="7a47c498-bc9f-4c76-ab7a-3ab4933fd809" providerId="ADAL" clId="{A994F400-E3B4-4C49-B829-6165001FCEEC}" dt="2022-08-01T08:33:26.948" v="556" actId="478"/>
          <ac:spMkLst>
            <pc:docMk/>
            <pc:sldMk cId="442196206" sldId="293"/>
            <ac:spMk id="7" creationId="{0B93F41E-2B59-4C63-B550-10AE162AE8DD}"/>
          </ac:spMkLst>
        </pc:spChg>
        <pc:picChg chg="del">
          <ac:chgData name="Nguyen Ho Phuong (MS/EET31)" userId="7a47c498-bc9f-4c76-ab7a-3ab4933fd809" providerId="ADAL" clId="{A994F400-E3B4-4C49-B829-6165001FCEEC}" dt="2022-08-01T08:32:59.940" v="551" actId="478"/>
          <ac:picMkLst>
            <pc:docMk/>
            <pc:sldMk cId="442196206" sldId="293"/>
            <ac:picMk id="8" creationId="{52A8D23E-AC4B-43EF-AA69-BEB968A5BACC}"/>
          </ac:picMkLst>
        </pc:picChg>
        <pc:picChg chg="add del mod">
          <ac:chgData name="Nguyen Ho Phuong (MS/EET31)" userId="7a47c498-bc9f-4c76-ab7a-3ab4933fd809" providerId="ADAL" clId="{A994F400-E3B4-4C49-B829-6165001FCEEC}" dt="2022-08-01T08:33:24.151" v="555"/>
          <ac:picMkLst>
            <pc:docMk/>
            <pc:sldMk cId="442196206" sldId="293"/>
            <ac:picMk id="9" creationId="{719793FB-B121-45BF-B7AA-4B05D8787909}"/>
          </ac:picMkLst>
        </pc:picChg>
        <pc:picChg chg="add del mod">
          <ac:chgData name="Nguyen Ho Phuong (MS/EET31)" userId="7a47c498-bc9f-4c76-ab7a-3ab4933fd809" providerId="ADAL" clId="{A994F400-E3B4-4C49-B829-6165001FCEEC}" dt="2022-08-01T08:33:24.151" v="555"/>
          <ac:picMkLst>
            <pc:docMk/>
            <pc:sldMk cId="442196206" sldId="293"/>
            <ac:picMk id="10" creationId="{B07CDEC5-13BB-4329-A51D-184234B9CA9B}"/>
          </ac:picMkLst>
        </pc:picChg>
        <pc:picChg chg="add mod">
          <ac:chgData name="Nguyen Ho Phuong (MS/EET31)" userId="7a47c498-bc9f-4c76-ab7a-3ab4933fd809" providerId="ADAL" clId="{A994F400-E3B4-4C49-B829-6165001FCEEC}" dt="2022-08-01T08:33:34.317" v="558" actId="1076"/>
          <ac:picMkLst>
            <pc:docMk/>
            <pc:sldMk cId="442196206" sldId="293"/>
            <ac:picMk id="11" creationId="{C51DE2FB-5757-4E6A-A14A-E47FD46DC97C}"/>
          </ac:picMkLst>
        </pc:picChg>
        <pc:picChg chg="add mod">
          <ac:chgData name="Nguyen Ho Phuong (MS/EET31)" userId="7a47c498-bc9f-4c76-ab7a-3ab4933fd809" providerId="ADAL" clId="{A994F400-E3B4-4C49-B829-6165001FCEEC}" dt="2022-08-01T08:33:34.317" v="558" actId="1076"/>
          <ac:picMkLst>
            <pc:docMk/>
            <pc:sldMk cId="442196206" sldId="293"/>
            <ac:picMk id="12" creationId="{59AB3134-7A34-4850-92E5-11AAD650F9E2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00:26.259" v="1346" actId="1076"/>
        <pc:sldMkLst>
          <pc:docMk/>
          <pc:sldMk cId="69491933" sldId="294"/>
        </pc:sldMkLst>
        <pc:spChg chg="mod">
          <ac:chgData name="Nguyen Ho Phuong (MS/EET31)" userId="7a47c498-bc9f-4c76-ab7a-3ab4933fd809" providerId="ADAL" clId="{A994F400-E3B4-4C49-B829-6165001FCEEC}" dt="2022-08-01T09:59:50.080" v="1335"/>
          <ac:spMkLst>
            <pc:docMk/>
            <pc:sldMk cId="69491933" sldId="294"/>
            <ac:spMk id="2" creationId="{EBEF0230-2BBB-4917-BEEA-2501A0564F3E}"/>
          </ac:spMkLst>
        </pc:spChg>
        <pc:spChg chg="mod">
          <ac:chgData name="Nguyen Ho Phuong (MS/EET31)" userId="7a47c498-bc9f-4c76-ab7a-3ab4933fd809" providerId="ADAL" clId="{A994F400-E3B4-4C49-B829-6165001FCEEC}" dt="2022-08-01T09:59:50.640" v="1336"/>
          <ac:spMkLst>
            <pc:docMk/>
            <pc:sldMk cId="69491933" sldId="294"/>
            <ac:spMk id="5" creationId="{8C9C31B2-EC46-4B0B-A9C8-70EF676ED282}"/>
          </ac:spMkLst>
        </pc:spChg>
        <pc:picChg chg="del">
          <ac:chgData name="Nguyen Ho Phuong (MS/EET31)" userId="7a47c498-bc9f-4c76-ab7a-3ab4933fd809" providerId="ADAL" clId="{A994F400-E3B4-4C49-B829-6165001FCEEC}" dt="2022-08-01T09:59:53.209" v="1337" actId="478"/>
          <ac:picMkLst>
            <pc:docMk/>
            <pc:sldMk cId="69491933" sldId="294"/>
            <ac:picMk id="7" creationId="{2C614F7C-C64D-4346-AF78-F0B102939E0B}"/>
          </ac:picMkLst>
        </pc:picChg>
        <pc:picChg chg="add del mod">
          <ac:chgData name="Nguyen Ho Phuong (MS/EET31)" userId="7a47c498-bc9f-4c76-ab7a-3ab4933fd809" providerId="ADAL" clId="{A994F400-E3B4-4C49-B829-6165001FCEEC}" dt="2022-08-01T10:00:11.176" v="1342" actId="478"/>
          <ac:picMkLst>
            <pc:docMk/>
            <pc:sldMk cId="69491933" sldId="294"/>
            <ac:picMk id="9" creationId="{C661D428-8882-4988-A91B-07E8C7276A31}"/>
          </ac:picMkLst>
        </pc:picChg>
        <pc:picChg chg="add mod">
          <ac:chgData name="Nguyen Ho Phuong (MS/EET31)" userId="7a47c498-bc9f-4c76-ab7a-3ab4933fd809" providerId="ADAL" clId="{A994F400-E3B4-4C49-B829-6165001FCEEC}" dt="2022-08-01T10:00:26.259" v="1346" actId="1076"/>
          <ac:picMkLst>
            <pc:docMk/>
            <pc:sldMk cId="69491933" sldId="294"/>
            <ac:picMk id="12" creationId="{45E25C8A-FAEC-4A15-81DB-EADD1E4913C5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01:37.502" v="1357"/>
        <pc:sldMkLst>
          <pc:docMk/>
          <pc:sldMk cId="3124910949" sldId="295"/>
        </pc:sldMkLst>
        <pc:spChg chg="mod">
          <ac:chgData name="Nguyen Ho Phuong (MS/EET31)" userId="7a47c498-bc9f-4c76-ab7a-3ab4933fd809" providerId="ADAL" clId="{A994F400-E3B4-4C49-B829-6165001FCEEC}" dt="2022-08-01T10:01:37.502" v="1357"/>
          <ac:spMkLst>
            <pc:docMk/>
            <pc:sldMk cId="3124910949" sldId="295"/>
            <ac:spMk id="2" creationId="{7307494E-759E-45F5-AE9D-A5587E88202F}"/>
          </ac:spMkLst>
        </pc:spChg>
        <pc:picChg chg="del">
          <ac:chgData name="Nguyen Ho Phuong (MS/EET31)" userId="7a47c498-bc9f-4c76-ab7a-3ab4933fd809" providerId="ADAL" clId="{A994F400-E3B4-4C49-B829-6165001FCEEC}" dt="2022-08-01T10:00:41.929" v="1348" actId="478"/>
          <ac:picMkLst>
            <pc:docMk/>
            <pc:sldMk cId="3124910949" sldId="295"/>
            <ac:picMk id="6" creationId="{F4D754DC-7348-43D4-8924-762E7D336A01}"/>
          </ac:picMkLst>
        </pc:picChg>
        <pc:picChg chg="add">
          <ac:chgData name="Nguyen Ho Phuong (MS/EET31)" userId="7a47c498-bc9f-4c76-ab7a-3ab4933fd809" providerId="ADAL" clId="{A994F400-E3B4-4C49-B829-6165001FCEEC}" dt="2022-08-01T10:00:40.321" v="1347" actId="22"/>
          <ac:picMkLst>
            <pc:docMk/>
            <pc:sldMk cId="3124910949" sldId="295"/>
            <ac:picMk id="8" creationId="{6A9F9AEB-61D9-4F2A-9B3F-480768FF5F40}"/>
          </ac:picMkLst>
        </pc:picChg>
        <pc:picChg chg="del">
          <ac:chgData name="Nguyen Ho Phuong (MS/EET31)" userId="7a47c498-bc9f-4c76-ab7a-3ab4933fd809" providerId="ADAL" clId="{A994F400-E3B4-4C49-B829-6165001FCEEC}" dt="2022-08-01T10:00:43.897" v="1349" actId="478"/>
          <ac:picMkLst>
            <pc:docMk/>
            <pc:sldMk cId="3124910949" sldId="295"/>
            <ac:picMk id="13" creationId="{0FF96747-36D7-45C1-A0B6-1D916960650A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11:20.540" v="1809" actId="20577"/>
        <pc:sldMkLst>
          <pc:docMk/>
          <pc:sldMk cId="3585237448" sldId="296"/>
        </pc:sldMkLst>
        <pc:spChg chg="mod">
          <ac:chgData name="Nguyen Ho Phuong (MS/EET31)" userId="7a47c498-bc9f-4c76-ab7a-3ab4933fd809" providerId="ADAL" clId="{A994F400-E3B4-4C49-B829-6165001FCEEC}" dt="2022-08-01T10:01:41.734" v="1365"/>
          <ac:spMkLst>
            <pc:docMk/>
            <pc:sldMk cId="3585237448" sldId="296"/>
            <ac:spMk id="2" creationId="{8FD6693D-7E0A-4FB3-ABD2-AFD91E764964}"/>
          </ac:spMkLst>
        </pc:spChg>
        <pc:spChg chg="add mod">
          <ac:chgData name="Nguyen Ho Phuong (MS/EET31)" userId="7a47c498-bc9f-4c76-ab7a-3ab4933fd809" providerId="ADAL" clId="{A994F400-E3B4-4C49-B829-6165001FCEEC}" dt="2022-08-01T10:11:20.540" v="1809" actId="20577"/>
          <ac:spMkLst>
            <pc:docMk/>
            <pc:sldMk cId="3585237448" sldId="296"/>
            <ac:spMk id="9" creationId="{052196F4-E57D-4F0F-9C4F-00460E4ECF64}"/>
          </ac:spMkLst>
        </pc:spChg>
        <pc:spChg chg="del">
          <ac:chgData name="Nguyen Ho Phuong (MS/EET31)" userId="7a47c498-bc9f-4c76-ab7a-3ab4933fd809" providerId="ADAL" clId="{A994F400-E3B4-4C49-B829-6165001FCEEC}" dt="2022-08-01T10:02:17.866" v="1378" actId="478"/>
          <ac:spMkLst>
            <pc:docMk/>
            <pc:sldMk cId="3585237448" sldId="296"/>
            <ac:spMk id="15" creationId="{D3BD0B0F-F313-4ED9-A1A3-1DC10B2C8899}"/>
          </ac:spMkLst>
        </pc:spChg>
        <pc:spChg chg="del">
          <ac:chgData name="Nguyen Ho Phuong (MS/EET31)" userId="7a47c498-bc9f-4c76-ab7a-3ab4933fd809" providerId="ADAL" clId="{A994F400-E3B4-4C49-B829-6165001FCEEC}" dt="2022-08-01T10:02:14.026" v="1375" actId="478"/>
          <ac:spMkLst>
            <pc:docMk/>
            <pc:sldMk cId="3585237448" sldId="296"/>
            <ac:spMk id="20" creationId="{047F5A25-6648-4559-9DC9-078C8BA5B2F0}"/>
          </ac:spMkLst>
        </pc:spChg>
        <pc:picChg chg="add mod">
          <ac:chgData name="Nguyen Ho Phuong (MS/EET31)" userId="7a47c498-bc9f-4c76-ab7a-3ab4933fd809" providerId="ADAL" clId="{A994F400-E3B4-4C49-B829-6165001FCEEC}" dt="2022-08-01T10:02:15.984" v="1377" actId="1076"/>
          <ac:picMkLst>
            <pc:docMk/>
            <pc:sldMk cId="3585237448" sldId="296"/>
            <ac:picMk id="8" creationId="{C263A297-DE9B-4FAC-838A-8C6515F45C1C}"/>
          </ac:picMkLst>
        </pc:picChg>
        <pc:picChg chg="del">
          <ac:chgData name="Nguyen Ho Phuong (MS/EET31)" userId="7a47c498-bc9f-4c76-ab7a-3ab4933fd809" providerId="ADAL" clId="{A994F400-E3B4-4C49-B829-6165001FCEEC}" dt="2022-08-01T10:02:14.026" v="1375" actId="478"/>
          <ac:picMkLst>
            <pc:docMk/>
            <pc:sldMk cId="3585237448" sldId="296"/>
            <ac:picMk id="14" creationId="{E32AD881-294C-48F5-8075-7F5EDBDEA952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03:01.461" v="1380" actId="1076"/>
        <pc:sldMkLst>
          <pc:docMk/>
          <pc:sldMk cId="373831168" sldId="297"/>
        </pc:sldMkLst>
        <pc:spChg chg="mod">
          <ac:chgData name="Nguyen Ho Phuong (MS/EET31)" userId="7a47c498-bc9f-4c76-ab7a-3ab4933fd809" providerId="ADAL" clId="{A994F400-E3B4-4C49-B829-6165001FCEEC}" dt="2022-08-01T10:01:44.895" v="1373"/>
          <ac:spMkLst>
            <pc:docMk/>
            <pc:sldMk cId="373831168" sldId="297"/>
            <ac:spMk id="2" creationId="{1BC7C9E5-AA4D-44C4-9524-CC8B4A3A0BAE}"/>
          </ac:spMkLst>
        </pc:spChg>
        <pc:picChg chg="add mod">
          <ac:chgData name="Nguyen Ho Phuong (MS/EET31)" userId="7a47c498-bc9f-4c76-ab7a-3ab4933fd809" providerId="ADAL" clId="{A994F400-E3B4-4C49-B829-6165001FCEEC}" dt="2022-08-01T10:03:01.461" v="1380" actId="1076"/>
          <ac:picMkLst>
            <pc:docMk/>
            <pc:sldMk cId="373831168" sldId="297"/>
            <ac:picMk id="6" creationId="{5E7FB6AC-A16C-404E-86F3-DB8A22E1632A}"/>
          </ac:picMkLst>
        </pc:picChg>
        <pc:picChg chg="del">
          <ac:chgData name="Nguyen Ho Phuong (MS/EET31)" userId="7a47c498-bc9f-4c76-ab7a-3ab4933fd809" providerId="ADAL" clId="{A994F400-E3B4-4C49-B829-6165001FCEEC}" dt="2022-08-01T10:01:46.073" v="1374" actId="478"/>
          <ac:picMkLst>
            <pc:docMk/>
            <pc:sldMk cId="373831168" sldId="297"/>
            <ac:picMk id="11" creationId="{C51DE2FB-5757-4E6A-A14A-E47FD46DC97C}"/>
          </ac:picMkLst>
        </pc:picChg>
        <pc:picChg chg="del">
          <ac:chgData name="Nguyen Ho Phuong (MS/EET31)" userId="7a47c498-bc9f-4c76-ab7a-3ab4933fd809" providerId="ADAL" clId="{A994F400-E3B4-4C49-B829-6165001FCEEC}" dt="2022-08-01T10:01:46.073" v="1374" actId="478"/>
          <ac:picMkLst>
            <pc:docMk/>
            <pc:sldMk cId="373831168" sldId="297"/>
            <ac:picMk id="12" creationId="{59AB3134-7A34-4850-92E5-11AAD650F9E2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14:54.316" v="1858" actId="1076"/>
        <pc:sldMkLst>
          <pc:docMk/>
          <pc:sldMk cId="3665663053" sldId="298"/>
        </pc:sldMkLst>
        <pc:spChg chg="mod">
          <ac:chgData name="Nguyen Ho Phuong (MS/EET31)" userId="7a47c498-bc9f-4c76-ab7a-3ab4933fd809" providerId="ADAL" clId="{A994F400-E3B4-4C49-B829-6165001FCEEC}" dt="2022-08-01T10:12:03.197" v="1822" actId="20577"/>
          <ac:spMkLst>
            <pc:docMk/>
            <pc:sldMk cId="3665663053" sldId="298"/>
            <ac:spMk id="2" creationId="{E883B84B-AF77-4F5F-B075-38566949976F}"/>
          </ac:spMkLst>
        </pc:spChg>
        <pc:spChg chg="mod">
          <ac:chgData name="Nguyen Ho Phuong (MS/EET31)" userId="7a47c498-bc9f-4c76-ab7a-3ab4933fd809" providerId="ADAL" clId="{A994F400-E3B4-4C49-B829-6165001FCEEC}" dt="2022-08-01T10:12:21.085" v="1825" actId="207"/>
          <ac:spMkLst>
            <pc:docMk/>
            <pc:sldMk cId="3665663053" sldId="298"/>
            <ac:spMk id="5" creationId="{06B0E838-C612-45BA-B7C1-D1E47BEE11AC}"/>
          </ac:spMkLst>
        </pc:spChg>
        <pc:picChg chg="add mod">
          <ac:chgData name="Nguyen Ho Phuong (MS/EET31)" userId="7a47c498-bc9f-4c76-ab7a-3ab4933fd809" providerId="ADAL" clId="{A994F400-E3B4-4C49-B829-6165001FCEEC}" dt="2022-08-01T10:14:38.564" v="1851" actId="1076"/>
          <ac:picMkLst>
            <pc:docMk/>
            <pc:sldMk cId="3665663053" sldId="298"/>
            <ac:picMk id="7" creationId="{D08AACE0-A103-4AA6-99BF-F1396093D257}"/>
          </ac:picMkLst>
        </pc:picChg>
        <pc:picChg chg="del">
          <ac:chgData name="Nguyen Ho Phuong (MS/EET31)" userId="7a47c498-bc9f-4c76-ab7a-3ab4933fd809" providerId="ADAL" clId="{A994F400-E3B4-4C49-B829-6165001FCEEC}" dt="2022-08-01T10:12:30.620" v="1826" actId="478"/>
          <ac:picMkLst>
            <pc:docMk/>
            <pc:sldMk cId="3665663053" sldId="298"/>
            <ac:picMk id="8" creationId="{B0F5D6F1-2B55-45B2-899B-B9759CE72A17}"/>
          </ac:picMkLst>
        </pc:picChg>
        <pc:picChg chg="add del mod">
          <ac:chgData name="Nguyen Ho Phuong (MS/EET31)" userId="7a47c498-bc9f-4c76-ab7a-3ab4933fd809" providerId="ADAL" clId="{A994F400-E3B4-4C49-B829-6165001FCEEC}" dt="2022-08-01T10:13:41.309" v="1840" actId="478"/>
          <ac:picMkLst>
            <pc:docMk/>
            <pc:sldMk cId="3665663053" sldId="298"/>
            <ac:picMk id="10" creationId="{86D2C752-48B6-457F-B27B-511EDB1CCA7F}"/>
          </ac:picMkLst>
        </pc:picChg>
        <pc:picChg chg="add mod">
          <ac:chgData name="Nguyen Ho Phuong (MS/EET31)" userId="7a47c498-bc9f-4c76-ab7a-3ab4933fd809" providerId="ADAL" clId="{A994F400-E3B4-4C49-B829-6165001FCEEC}" dt="2022-08-01T10:14:40.468" v="1852" actId="1076"/>
          <ac:picMkLst>
            <pc:docMk/>
            <pc:sldMk cId="3665663053" sldId="298"/>
            <ac:picMk id="12" creationId="{8C6C5CFC-91BE-4DC7-9684-504202E5302E}"/>
          </ac:picMkLst>
        </pc:picChg>
        <pc:picChg chg="add mod">
          <ac:chgData name="Nguyen Ho Phuong (MS/EET31)" userId="7a47c498-bc9f-4c76-ab7a-3ab4933fd809" providerId="ADAL" clId="{A994F400-E3B4-4C49-B829-6165001FCEEC}" dt="2022-08-01T10:14:54.316" v="1858" actId="1076"/>
          <ac:picMkLst>
            <pc:docMk/>
            <pc:sldMk cId="3665663053" sldId="298"/>
            <ac:picMk id="14" creationId="{27D294D3-AD0E-4F34-8A54-F9CEFF6A9A24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52:12.166" v="2370"/>
        <pc:sldMkLst>
          <pc:docMk/>
          <pc:sldMk cId="1449191816" sldId="299"/>
        </pc:sldMkLst>
        <pc:spChg chg="mod">
          <ac:chgData name="Nguyen Ho Phuong (MS/EET31)" userId="7a47c498-bc9f-4c76-ab7a-3ab4933fd809" providerId="ADAL" clId="{A994F400-E3B4-4C49-B829-6165001FCEEC}" dt="2022-08-01T10:15:43.261" v="1878" actId="20577"/>
          <ac:spMkLst>
            <pc:docMk/>
            <pc:sldMk cId="1449191816" sldId="299"/>
            <ac:spMk id="2" creationId="{EBEF0230-2BBB-4917-BEEA-2501A0564F3E}"/>
          </ac:spMkLst>
        </pc:spChg>
        <pc:spChg chg="mod">
          <ac:chgData name="Nguyen Ho Phuong (MS/EET31)" userId="7a47c498-bc9f-4c76-ab7a-3ab4933fd809" providerId="ADAL" clId="{A994F400-E3B4-4C49-B829-6165001FCEEC}" dt="2022-08-01T10:52:12.166" v="2370"/>
          <ac:spMkLst>
            <pc:docMk/>
            <pc:sldMk cId="1449191816" sldId="299"/>
            <ac:spMk id="3" creationId="{9673DEC5-231D-4C5B-A1E5-EACF12034302}"/>
          </ac:spMkLst>
        </pc:spChg>
        <pc:spChg chg="mod">
          <ac:chgData name="Nguyen Ho Phuong (MS/EET31)" userId="7a47c498-bc9f-4c76-ab7a-3ab4933fd809" providerId="ADAL" clId="{A994F400-E3B4-4C49-B829-6165001FCEEC}" dt="2022-08-01T10:15:58.948" v="1882"/>
          <ac:spMkLst>
            <pc:docMk/>
            <pc:sldMk cId="1449191816" sldId="299"/>
            <ac:spMk id="5" creationId="{8C9C31B2-EC46-4B0B-A9C8-70EF676ED282}"/>
          </ac:spMkLst>
        </pc:spChg>
        <pc:picChg chg="add mod">
          <ac:chgData name="Nguyen Ho Phuong (MS/EET31)" userId="7a47c498-bc9f-4c76-ab7a-3ab4933fd809" providerId="ADAL" clId="{A994F400-E3B4-4C49-B829-6165001FCEEC}" dt="2022-08-01T10:16:17.225" v="1886" actId="1076"/>
          <ac:picMkLst>
            <pc:docMk/>
            <pc:sldMk cId="1449191816" sldId="299"/>
            <ac:picMk id="7" creationId="{37B9DE3C-EEA7-49BC-B195-AD5530C53B19}"/>
          </ac:picMkLst>
        </pc:picChg>
        <pc:picChg chg="del">
          <ac:chgData name="Nguyen Ho Phuong (MS/EET31)" userId="7a47c498-bc9f-4c76-ab7a-3ab4933fd809" providerId="ADAL" clId="{A994F400-E3B4-4C49-B829-6165001FCEEC}" dt="2022-08-01T10:16:00.670" v="1883" actId="478"/>
          <ac:picMkLst>
            <pc:docMk/>
            <pc:sldMk cId="1449191816" sldId="299"/>
            <ac:picMk id="12" creationId="{45E25C8A-FAEC-4A15-81DB-EADD1E4913C5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52:08.118" v="2369"/>
        <pc:sldMkLst>
          <pc:docMk/>
          <pc:sldMk cId="3149658176" sldId="300"/>
        </pc:sldMkLst>
        <pc:spChg chg="mod">
          <ac:chgData name="Nguyen Ho Phuong (MS/EET31)" userId="7a47c498-bc9f-4c76-ab7a-3ab4933fd809" providerId="ADAL" clId="{A994F400-E3B4-4C49-B829-6165001FCEEC}" dt="2022-08-01T10:15:46.835" v="1879"/>
          <ac:spMkLst>
            <pc:docMk/>
            <pc:sldMk cId="3149658176" sldId="300"/>
            <ac:spMk id="2" creationId="{7307494E-759E-45F5-AE9D-A5587E88202F}"/>
          </ac:spMkLst>
        </pc:spChg>
        <pc:spChg chg="mod">
          <ac:chgData name="Nguyen Ho Phuong (MS/EET31)" userId="7a47c498-bc9f-4c76-ab7a-3ab4933fd809" providerId="ADAL" clId="{A994F400-E3B4-4C49-B829-6165001FCEEC}" dt="2022-08-01T10:52:08.118" v="2369"/>
          <ac:spMkLst>
            <pc:docMk/>
            <pc:sldMk cId="3149658176" sldId="300"/>
            <ac:spMk id="3" creationId="{A26290C6-FB30-4D1A-A5DC-9C9D299CE2BE}"/>
          </ac:spMkLst>
        </pc:spChg>
        <pc:spChg chg="mod">
          <ac:chgData name="Nguyen Ho Phuong (MS/EET31)" userId="7a47c498-bc9f-4c76-ab7a-3ab4933fd809" providerId="ADAL" clId="{A994F400-E3B4-4C49-B829-6165001FCEEC}" dt="2022-08-01T10:21:09.617" v="2011" actId="5793"/>
          <ac:spMkLst>
            <pc:docMk/>
            <pc:sldMk cId="3149658176" sldId="300"/>
            <ac:spMk id="11" creationId="{7DC89D8A-FA5B-44D7-B32F-AA644639FD25}"/>
          </ac:spMkLst>
        </pc:spChg>
        <pc:picChg chg="add">
          <ac:chgData name="Nguyen Ho Phuong (MS/EET31)" userId="7a47c498-bc9f-4c76-ab7a-3ab4933fd809" providerId="ADAL" clId="{A994F400-E3B4-4C49-B829-6165001FCEEC}" dt="2022-08-01T10:16:59.924" v="1888" actId="22"/>
          <ac:picMkLst>
            <pc:docMk/>
            <pc:sldMk cId="3149658176" sldId="300"/>
            <ac:picMk id="6" creationId="{2A41D880-C8EB-4027-BEFF-8B89F5FC9A8C}"/>
          </ac:picMkLst>
        </pc:picChg>
        <pc:picChg chg="del">
          <ac:chgData name="Nguyen Ho Phuong (MS/EET31)" userId="7a47c498-bc9f-4c76-ab7a-3ab4933fd809" providerId="ADAL" clId="{A994F400-E3B4-4C49-B829-6165001FCEEC}" dt="2022-08-01T10:16:59.661" v="1887" actId="478"/>
          <ac:picMkLst>
            <pc:docMk/>
            <pc:sldMk cId="3149658176" sldId="300"/>
            <ac:picMk id="8" creationId="{6A9F9AEB-61D9-4F2A-9B3F-480768FF5F40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52:01.110" v="2367"/>
        <pc:sldMkLst>
          <pc:docMk/>
          <pc:sldMk cId="3636262015" sldId="301"/>
        </pc:sldMkLst>
        <pc:spChg chg="mod">
          <ac:chgData name="Nguyen Ho Phuong (MS/EET31)" userId="7a47c498-bc9f-4c76-ab7a-3ab4933fd809" providerId="ADAL" clId="{A994F400-E3B4-4C49-B829-6165001FCEEC}" dt="2022-08-01T10:15:48.290" v="1880"/>
          <ac:spMkLst>
            <pc:docMk/>
            <pc:sldMk cId="3636262015" sldId="301"/>
            <ac:spMk id="2" creationId="{8FD6693D-7E0A-4FB3-ABD2-AFD91E764964}"/>
          </ac:spMkLst>
        </pc:spChg>
        <pc:spChg chg="mod">
          <ac:chgData name="Nguyen Ho Phuong (MS/EET31)" userId="7a47c498-bc9f-4c76-ab7a-3ab4933fd809" providerId="ADAL" clId="{A994F400-E3B4-4C49-B829-6165001FCEEC}" dt="2022-08-01T10:52:01.110" v="2367"/>
          <ac:spMkLst>
            <pc:docMk/>
            <pc:sldMk cId="3636262015" sldId="301"/>
            <ac:spMk id="3" creationId="{83D28FBB-1B5C-4E7E-B300-32E13E6DF304}"/>
          </ac:spMkLst>
        </pc:spChg>
        <pc:spChg chg="mod">
          <ac:chgData name="Nguyen Ho Phuong (MS/EET31)" userId="7a47c498-bc9f-4c76-ab7a-3ab4933fd809" providerId="ADAL" clId="{A994F400-E3B4-4C49-B829-6165001FCEEC}" dt="2022-08-01T10:19:59.471" v="2003" actId="6549"/>
          <ac:spMkLst>
            <pc:docMk/>
            <pc:sldMk cId="3636262015" sldId="301"/>
            <ac:spMk id="9" creationId="{052196F4-E57D-4F0F-9C4F-00460E4ECF64}"/>
          </ac:spMkLst>
        </pc:spChg>
        <pc:spChg chg="add mod">
          <ac:chgData name="Nguyen Ho Phuong (MS/EET31)" userId="7a47c498-bc9f-4c76-ab7a-3ab4933fd809" providerId="ADAL" clId="{A994F400-E3B4-4C49-B829-6165001FCEEC}" dt="2022-08-01T10:22:36.901" v="2018" actId="13822"/>
          <ac:spMkLst>
            <pc:docMk/>
            <pc:sldMk cId="3636262015" sldId="301"/>
            <ac:spMk id="13" creationId="{040066A1-2974-4E18-942D-9EAA29256977}"/>
          </ac:spMkLst>
        </pc:spChg>
        <pc:picChg chg="del">
          <ac:chgData name="Nguyen Ho Phuong (MS/EET31)" userId="7a47c498-bc9f-4c76-ab7a-3ab4933fd809" providerId="ADAL" clId="{A994F400-E3B4-4C49-B829-6165001FCEEC}" dt="2022-08-01T10:18:49.821" v="2000" actId="478"/>
          <ac:picMkLst>
            <pc:docMk/>
            <pc:sldMk cId="3636262015" sldId="301"/>
            <ac:picMk id="8" creationId="{C263A297-DE9B-4FAC-838A-8C6515F45C1C}"/>
          </ac:picMkLst>
        </pc:picChg>
        <pc:picChg chg="add mod">
          <ac:chgData name="Nguyen Ho Phuong (MS/EET31)" userId="7a47c498-bc9f-4c76-ab7a-3ab4933fd809" providerId="ADAL" clId="{A994F400-E3B4-4C49-B829-6165001FCEEC}" dt="2022-08-01T10:22:22.766" v="2015" actId="1076"/>
          <ac:picMkLst>
            <pc:docMk/>
            <pc:sldMk cId="3636262015" sldId="301"/>
            <ac:picMk id="10" creationId="{D5FCCCC6-7A4A-44EB-9726-44D4EE211C68}"/>
          </ac:picMkLst>
        </pc:picChg>
        <pc:picChg chg="add mod">
          <ac:chgData name="Nguyen Ho Phuong (MS/EET31)" userId="7a47c498-bc9f-4c76-ab7a-3ab4933fd809" providerId="ADAL" clId="{A994F400-E3B4-4C49-B829-6165001FCEEC}" dt="2022-08-01T10:22:25.086" v="2016" actId="14100"/>
          <ac:picMkLst>
            <pc:docMk/>
            <pc:sldMk cId="3636262015" sldId="301"/>
            <ac:picMk id="12" creationId="{27855B1D-1F92-407E-A8AE-F8AEB667ABF2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51:58.712" v="2366"/>
        <pc:sldMkLst>
          <pc:docMk/>
          <pc:sldMk cId="3121851507" sldId="302"/>
        </pc:sldMkLst>
        <pc:spChg chg="mod">
          <ac:chgData name="Nguyen Ho Phuong (MS/EET31)" userId="7a47c498-bc9f-4c76-ab7a-3ab4933fd809" providerId="ADAL" clId="{A994F400-E3B4-4C49-B829-6165001FCEEC}" dt="2022-08-01T10:15:50.019" v="1881"/>
          <ac:spMkLst>
            <pc:docMk/>
            <pc:sldMk cId="3121851507" sldId="302"/>
            <ac:spMk id="2" creationId="{1BC7C9E5-AA4D-44C4-9524-CC8B4A3A0BAE}"/>
          </ac:spMkLst>
        </pc:spChg>
        <pc:spChg chg="mod">
          <ac:chgData name="Nguyen Ho Phuong (MS/EET31)" userId="7a47c498-bc9f-4c76-ab7a-3ab4933fd809" providerId="ADAL" clId="{A994F400-E3B4-4C49-B829-6165001FCEEC}" dt="2022-08-01T10:51:58.712" v="2366"/>
          <ac:spMkLst>
            <pc:docMk/>
            <pc:sldMk cId="3121851507" sldId="302"/>
            <ac:spMk id="3" creationId="{0E5A554D-908E-48C5-BB70-FE73131792BE}"/>
          </ac:spMkLst>
        </pc:spChg>
        <pc:picChg chg="del">
          <ac:chgData name="Nguyen Ho Phuong (MS/EET31)" userId="7a47c498-bc9f-4c76-ab7a-3ab4933fd809" providerId="ADAL" clId="{A994F400-E3B4-4C49-B829-6165001FCEEC}" dt="2022-08-01T10:23:13.070" v="2019" actId="478"/>
          <ac:picMkLst>
            <pc:docMk/>
            <pc:sldMk cId="3121851507" sldId="302"/>
            <ac:picMk id="6" creationId="{5E7FB6AC-A16C-404E-86F3-DB8A22E1632A}"/>
          </ac:picMkLst>
        </pc:picChg>
        <pc:picChg chg="add mod">
          <ac:chgData name="Nguyen Ho Phuong (MS/EET31)" userId="7a47c498-bc9f-4c76-ab7a-3ab4933fd809" providerId="ADAL" clId="{A994F400-E3B4-4C49-B829-6165001FCEEC}" dt="2022-08-01T10:27:06.790" v="2021" actId="1076"/>
          <ac:picMkLst>
            <pc:docMk/>
            <pc:sldMk cId="3121851507" sldId="302"/>
            <ac:picMk id="7" creationId="{4E1A2594-6BA1-4484-B42F-8DAE10D0525B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52:03.221" v="2368"/>
        <pc:sldMkLst>
          <pc:docMk/>
          <pc:sldMk cId="435709387" sldId="303"/>
        </pc:sldMkLst>
        <pc:spChg chg="mod">
          <ac:chgData name="Nguyen Ho Phuong (MS/EET31)" userId="7a47c498-bc9f-4c76-ab7a-3ab4933fd809" providerId="ADAL" clId="{A994F400-E3B4-4C49-B829-6165001FCEEC}" dt="2022-08-01T10:36:58.993" v="2049" actId="20577"/>
          <ac:spMkLst>
            <pc:docMk/>
            <pc:sldMk cId="435709387" sldId="303"/>
            <ac:spMk id="2" creationId="{EBEF0230-2BBB-4917-BEEA-2501A0564F3E}"/>
          </ac:spMkLst>
        </pc:spChg>
        <pc:spChg chg="mod">
          <ac:chgData name="Nguyen Ho Phuong (MS/EET31)" userId="7a47c498-bc9f-4c76-ab7a-3ab4933fd809" providerId="ADAL" clId="{A994F400-E3B4-4C49-B829-6165001FCEEC}" dt="2022-08-01T10:52:03.221" v="2368"/>
          <ac:spMkLst>
            <pc:docMk/>
            <pc:sldMk cId="435709387" sldId="303"/>
            <ac:spMk id="3" creationId="{9673DEC5-231D-4C5B-A1E5-EACF12034302}"/>
          </ac:spMkLst>
        </pc:spChg>
        <pc:spChg chg="mod">
          <ac:chgData name="Nguyen Ho Phuong (MS/EET31)" userId="7a47c498-bc9f-4c76-ab7a-3ab4933fd809" providerId="ADAL" clId="{A994F400-E3B4-4C49-B829-6165001FCEEC}" dt="2022-08-01T10:37:18.730" v="2053"/>
          <ac:spMkLst>
            <pc:docMk/>
            <pc:sldMk cId="435709387" sldId="303"/>
            <ac:spMk id="5" creationId="{8C9C31B2-EC46-4B0B-A9C8-70EF676ED282}"/>
          </ac:spMkLst>
        </pc:spChg>
        <pc:picChg chg="del">
          <ac:chgData name="Nguyen Ho Phuong (MS/EET31)" userId="7a47c498-bc9f-4c76-ab7a-3ab4933fd809" providerId="ADAL" clId="{A994F400-E3B4-4C49-B829-6165001FCEEC}" dt="2022-08-01T10:37:20.450" v="2054" actId="478"/>
          <ac:picMkLst>
            <pc:docMk/>
            <pc:sldMk cId="435709387" sldId="303"/>
            <ac:picMk id="7" creationId="{37B9DE3C-EEA7-49BC-B195-AD5530C53B19}"/>
          </ac:picMkLst>
        </pc:picChg>
        <pc:picChg chg="add mod">
          <ac:chgData name="Nguyen Ho Phuong (MS/EET31)" userId="7a47c498-bc9f-4c76-ab7a-3ab4933fd809" providerId="ADAL" clId="{A994F400-E3B4-4C49-B829-6165001FCEEC}" dt="2022-08-01T10:37:36.378" v="2057" actId="1076"/>
          <ac:picMkLst>
            <pc:docMk/>
            <pc:sldMk cId="435709387" sldId="303"/>
            <ac:picMk id="9" creationId="{3CDD1D60-3AF2-4734-989E-8B792F391F2E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51:45.524" v="2363"/>
        <pc:sldMkLst>
          <pc:docMk/>
          <pc:sldMk cId="3064842475" sldId="304"/>
        </pc:sldMkLst>
        <pc:spChg chg="mod">
          <ac:chgData name="Nguyen Ho Phuong (MS/EET31)" userId="7a47c498-bc9f-4c76-ab7a-3ab4933fd809" providerId="ADAL" clId="{A994F400-E3B4-4C49-B829-6165001FCEEC}" dt="2022-08-01T10:37:06.663" v="2050"/>
          <ac:spMkLst>
            <pc:docMk/>
            <pc:sldMk cId="3064842475" sldId="304"/>
            <ac:spMk id="2" creationId="{7307494E-759E-45F5-AE9D-A5587E88202F}"/>
          </ac:spMkLst>
        </pc:spChg>
        <pc:spChg chg="mod">
          <ac:chgData name="Nguyen Ho Phuong (MS/EET31)" userId="7a47c498-bc9f-4c76-ab7a-3ab4933fd809" providerId="ADAL" clId="{A994F400-E3B4-4C49-B829-6165001FCEEC}" dt="2022-08-01T10:51:45.524" v="2363"/>
          <ac:spMkLst>
            <pc:docMk/>
            <pc:sldMk cId="3064842475" sldId="304"/>
            <ac:spMk id="3" creationId="{A26290C6-FB30-4D1A-A5DC-9C9D299CE2BE}"/>
          </ac:spMkLst>
        </pc:spChg>
        <pc:spChg chg="mod">
          <ac:chgData name="Nguyen Ho Phuong (MS/EET31)" userId="7a47c498-bc9f-4c76-ab7a-3ab4933fd809" providerId="ADAL" clId="{A994F400-E3B4-4C49-B829-6165001FCEEC}" dt="2022-08-01T10:38:26.916" v="2068" actId="6549"/>
          <ac:spMkLst>
            <pc:docMk/>
            <pc:sldMk cId="3064842475" sldId="304"/>
            <ac:spMk id="11" creationId="{7DC89D8A-FA5B-44D7-B32F-AA644639FD25}"/>
          </ac:spMkLst>
        </pc:spChg>
        <pc:spChg chg="add mod">
          <ac:chgData name="Nguyen Ho Phuong (MS/EET31)" userId="7a47c498-bc9f-4c76-ab7a-3ab4933fd809" providerId="ADAL" clId="{A994F400-E3B4-4C49-B829-6165001FCEEC}" dt="2022-08-01T10:38:48.287" v="2076" actId="1076"/>
          <ac:spMkLst>
            <pc:docMk/>
            <pc:sldMk cId="3064842475" sldId="304"/>
            <ac:spMk id="14" creationId="{1B15705E-DFBE-4281-8150-960B6E0014BB}"/>
          </ac:spMkLst>
        </pc:spChg>
        <pc:spChg chg="add del mod">
          <ac:chgData name="Nguyen Ho Phuong (MS/EET31)" userId="7a47c498-bc9f-4c76-ab7a-3ab4933fd809" providerId="ADAL" clId="{A994F400-E3B4-4C49-B829-6165001FCEEC}" dt="2022-08-01T10:38:57.284" v="2079" actId="478"/>
          <ac:spMkLst>
            <pc:docMk/>
            <pc:sldMk cId="3064842475" sldId="304"/>
            <ac:spMk id="15" creationId="{C5A109F7-74E3-4EBA-BCB4-F3EBB75DB0B6}"/>
          </ac:spMkLst>
        </pc:spChg>
        <pc:spChg chg="add mod">
          <ac:chgData name="Nguyen Ho Phuong (MS/EET31)" userId="7a47c498-bc9f-4c76-ab7a-3ab4933fd809" providerId="ADAL" clId="{A994F400-E3B4-4C49-B829-6165001FCEEC}" dt="2022-08-01T10:39:43.361" v="2148" actId="1076"/>
          <ac:spMkLst>
            <pc:docMk/>
            <pc:sldMk cId="3064842475" sldId="304"/>
            <ac:spMk id="16" creationId="{A21F6D22-61AE-43B2-BCFE-439320DD3D3E}"/>
          </ac:spMkLst>
        </pc:spChg>
        <pc:picChg chg="del">
          <ac:chgData name="Nguyen Ho Phuong (MS/EET31)" userId="7a47c498-bc9f-4c76-ab7a-3ab4933fd809" providerId="ADAL" clId="{A994F400-E3B4-4C49-B829-6165001FCEEC}" dt="2022-08-01T10:37:40.579" v="2058" actId="478"/>
          <ac:picMkLst>
            <pc:docMk/>
            <pc:sldMk cId="3064842475" sldId="304"/>
            <ac:picMk id="6" creationId="{2A41D880-C8EB-4027-BEFF-8B89F5FC9A8C}"/>
          </ac:picMkLst>
        </pc:picChg>
        <pc:picChg chg="add mod">
          <ac:chgData name="Nguyen Ho Phuong (MS/EET31)" userId="7a47c498-bc9f-4c76-ab7a-3ab4933fd809" providerId="ADAL" clId="{A994F400-E3B4-4C49-B829-6165001FCEEC}" dt="2022-08-01T10:39:46.981" v="2149" actId="1076"/>
          <ac:picMkLst>
            <pc:docMk/>
            <pc:sldMk cId="3064842475" sldId="304"/>
            <ac:picMk id="8" creationId="{FBB0EE3F-9211-4529-B475-31712642296F}"/>
          </ac:picMkLst>
        </pc:picChg>
        <pc:picChg chg="add mod">
          <ac:chgData name="Nguyen Ho Phuong (MS/EET31)" userId="7a47c498-bc9f-4c76-ab7a-3ab4933fd809" providerId="ADAL" clId="{A994F400-E3B4-4C49-B829-6165001FCEEC}" dt="2022-08-01T10:39:53.645" v="2150" actId="1076"/>
          <ac:picMkLst>
            <pc:docMk/>
            <pc:sldMk cId="3064842475" sldId="304"/>
            <ac:picMk id="13" creationId="{027DAF6B-5A3C-4C50-9B7D-8F9C45BA2669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51:50.533" v="2365"/>
        <pc:sldMkLst>
          <pc:docMk/>
          <pc:sldMk cId="1875501003" sldId="305"/>
        </pc:sldMkLst>
        <pc:spChg chg="mod">
          <ac:chgData name="Nguyen Ho Phuong (MS/EET31)" userId="7a47c498-bc9f-4c76-ab7a-3ab4933fd809" providerId="ADAL" clId="{A994F400-E3B4-4C49-B829-6165001FCEEC}" dt="2022-08-01T10:37:10.616" v="2051"/>
          <ac:spMkLst>
            <pc:docMk/>
            <pc:sldMk cId="1875501003" sldId="305"/>
            <ac:spMk id="2" creationId="{8FD6693D-7E0A-4FB3-ABD2-AFD91E764964}"/>
          </ac:spMkLst>
        </pc:spChg>
        <pc:spChg chg="mod">
          <ac:chgData name="Nguyen Ho Phuong (MS/EET31)" userId="7a47c498-bc9f-4c76-ab7a-3ab4933fd809" providerId="ADAL" clId="{A994F400-E3B4-4C49-B829-6165001FCEEC}" dt="2022-08-01T10:51:50.533" v="2365"/>
          <ac:spMkLst>
            <pc:docMk/>
            <pc:sldMk cId="1875501003" sldId="305"/>
            <ac:spMk id="3" creationId="{83D28FBB-1B5C-4E7E-B300-32E13E6DF304}"/>
          </ac:spMkLst>
        </pc:spChg>
        <pc:spChg chg="add mod">
          <ac:chgData name="Nguyen Ho Phuong (MS/EET31)" userId="7a47c498-bc9f-4c76-ab7a-3ab4933fd809" providerId="ADAL" clId="{A994F400-E3B4-4C49-B829-6165001FCEEC}" dt="2022-08-01T10:41:09.495" v="2318" actId="20577"/>
          <ac:spMkLst>
            <pc:docMk/>
            <pc:sldMk cId="1875501003" sldId="305"/>
            <ac:spMk id="11" creationId="{9C56D35B-4F1D-4D33-924B-FA1EE3291758}"/>
          </ac:spMkLst>
        </pc:spChg>
        <pc:spChg chg="del">
          <ac:chgData name="Nguyen Ho Phuong (MS/EET31)" userId="7a47c498-bc9f-4c76-ab7a-3ab4933fd809" providerId="ADAL" clId="{A994F400-E3B4-4C49-B829-6165001FCEEC}" dt="2022-08-01T10:40:01.813" v="2151" actId="478"/>
          <ac:spMkLst>
            <pc:docMk/>
            <pc:sldMk cId="1875501003" sldId="305"/>
            <ac:spMk id="13" creationId="{040066A1-2974-4E18-942D-9EAA29256977}"/>
          </ac:spMkLst>
        </pc:spChg>
        <pc:picChg chg="add mod">
          <ac:chgData name="Nguyen Ho Phuong (MS/EET31)" userId="7a47c498-bc9f-4c76-ab7a-3ab4933fd809" providerId="ADAL" clId="{A994F400-E3B4-4C49-B829-6165001FCEEC}" dt="2022-08-01T10:40:16.673" v="2153" actId="1076"/>
          <ac:picMkLst>
            <pc:docMk/>
            <pc:sldMk cId="1875501003" sldId="305"/>
            <ac:picMk id="8" creationId="{8588867B-40E7-48F2-8BBF-C9482B679AFB}"/>
          </ac:picMkLst>
        </pc:picChg>
        <pc:picChg chg="del">
          <ac:chgData name="Nguyen Ho Phuong (MS/EET31)" userId="7a47c498-bc9f-4c76-ab7a-3ab4933fd809" providerId="ADAL" clId="{A994F400-E3B4-4C49-B829-6165001FCEEC}" dt="2022-08-01T10:40:01.813" v="2151" actId="478"/>
          <ac:picMkLst>
            <pc:docMk/>
            <pc:sldMk cId="1875501003" sldId="305"/>
            <ac:picMk id="10" creationId="{D5FCCCC6-7A4A-44EB-9726-44D4EE211C68}"/>
          </ac:picMkLst>
        </pc:picChg>
        <pc:picChg chg="del">
          <ac:chgData name="Nguyen Ho Phuong (MS/EET31)" userId="7a47c498-bc9f-4c76-ab7a-3ab4933fd809" providerId="ADAL" clId="{A994F400-E3B4-4C49-B829-6165001FCEEC}" dt="2022-08-01T10:40:01.813" v="2151" actId="478"/>
          <ac:picMkLst>
            <pc:docMk/>
            <pc:sldMk cId="1875501003" sldId="305"/>
            <ac:picMk id="12" creationId="{27855B1D-1F92-407E-A8AE-F8AEB667ABF2}"/>
          </ac:picMkLst>
        </pc:picChg>
      </pc:sldChg>
      <pc:sldChg chg="addSp delSp modSp add mod">
        <pc:chgData name="Nguyen Ho Phuong (MS/EET31)" userId="7a47c498-bc9f-4c76-ab7a-3ab4933fd809" providerId="ADAL" clId="{A994F400-E3B4-4C49-B829-6165001FCEEC}" dt="2022-08-01T10:51:48.197" v="2364"/>
        <pc:sldMkLst>
          <pc:docMk/>
          <pc:sldMk cId="1254818334" sldId="306"/>
        </pc:sldMkLst>
        <pc:spChg chg="mod">
          <ac:chgData name="Nguyen Ho Phuong (MS/EET31)" userId="7a47c498-bc9f-4c76-ab7a-3ab4933fd809" providerId="ADAL" clId="{A994F400-E3B4-4C49-B829-6165001FCEEC}" dt="2022-08-01T10:37:12.327" v="2052"/>
          <ac:spMkLst>
            <pc:docMk/>
            <pc:sldMk cId="1254818334" sldId="306"/>
            <ac:spMk id="2" creationId="{1BC7C9E5-AA4D-44C4-9524-CC8B4A3A0BAE}"/>
          </ac:spMkLst>
        </pc:spChg>
        <pc:spChg chg="mod">
          <ac:chgData name="Nguyen Ho Phuong (MS/EET31)" userId="7a47c498-bc9f-4c76-ab7a-3ab4933fd809" providerId="ADAL" clId="{A994F400-E3B4-4C49-B829-6165001FCEEC}" dt="2022-08-01T10:51:48.197" v="2364"/>
          <ac:spMkLst>
            <pc:docMk/>
            <pc:sldMk cId="1254818334" sldId="306"/>
            <ac:spMk id="3" creationId="{0E5A554D-908E-48C5-BB70-FE73131792BE}"/>
          </ac:spMkLst>
        </pc:spChg>
        <pc:picChg chg="add del mod">
          <ac:chgData name="Nguyen Ho Phuong (MS/EET31)" userId="7a47c498-bc9f-4c76-ab7a-3ab4933fd809" providerId="ADAL" clId="{A994F400-E3B4-4C49-B829-6165001FCEEC}" dt="2022-08-01T10:42:41.577" v="2323" actId="478"/>
          <ac:picMkLst>
            <pc:docMk/>
            <pc:sldMk cId="1254818334" sldId="306"/>
            <ac:picMk id="6" creationId="{CAC9B6B5-E43A-4933-AB0A-8CE1EFC768CD}"/>
          </ac:picMkLst>
        </pc:picChg>
        <pc:picChg chg="del">
          <ac:chgData name="Nguyen Ho Phuong (MS/EET31)" userId="7a47c498-bc9f-4c76-ab7a-3ab4933fd809" providerId="ADAL" clId="{A994F400-E3B4-4C49-B829-6165001FCEEC}" dt="2022-08-01T10:42:18.904" v="2319" actId="478"/>
          <ac:picMkLst>
            <pc:docMk/>
            <pc:sldMk cId="1254818334" sldId="306"/>
            <ac:picMk id="7" creationId="{4E1A2594-6BA1-4484-B42F-8DAE10D0525B}"/>
          </ac:picMkLst>
        </pc:picChg>
        <pc:picChg chg="add del mod">
          <ac:chgData name="Nguyen Ho Phuong (MS/EET31)" userId="7a47c498-bc9f-4c76-ab7a-3ab4933fd809" providerId="ADAL" clId="{A994F400-E3B4-4C49-B829-6165001FCEEC}" dt="2022-08-01T10:49:00.830" v="2328" actId="478"/>
          <ac:picMkLst>
            <pc:docMk/>
            <pc:sldMk cId="1254818334" sldId="306"/>
            <ac:picMk id="9" creationId="{5EE28DC0-36D9-4507-AA0A-346393C6583D}"/>
          </ac:picMkLst>
        </pc:picChg>
        <pc:picChg chg="add">
          <ac:chgData name="Nguyen Ho Phuong (MS/EET31)" userId="7a47c498-bc9f-4c76-ab7a-3ab4933fd809" providerId="ADAL" clId="{A994F400-E3B4-4C49-B829-6165001FCEEC}" dt="2022-08-01T10:49:01.176" v="2329" actId="22"/>
          <ac:picMkLst>
            <pc:docMk/>
            <pc:sldMk cId="1254818334" sldId="306"/>
            <ac:picMk id="11" creationId="{C0562D11-F2F6-4CD4-AA95-0A85159187FC}"/>
          </ac:picMkLst>
        </pc:picChg>
      </pc:sldChg>
      <pc:sldChg chg="modSp new mod">
        <pc:chgData name="Nguyen Ho Phuong (MS/EET31)" userId="7a47c498-bc9f-4c76-ab7a-3ab4933fd809" providerId="ADAL" clId="{A994F400-E3B4-4C49-B829-6165001FCEEC}" dt="2022-08-01T10:51:31.108" v="2362" actId="5793"/>
        <pc:sldMkLst>
          <pc:docMk/>
          <pc:sldMk cId="3233158182" sldId="307"/>
        </pc:sldMkLst>
        <pc:spChg chg="mod">
          <ac:chgData name="Nguyen Ho Phuong (MS/EET31)" userId="7a47c498-bc9f-4c76-ab7a-3ab4933fd809" providerId="ADAL" clId="{A994F400-E3B4-4C49-B829-6165001FCEEC}" dt="2022-08-01T10:51:31.108" v="2362" actId="5793"/>
          <ac:spMkLst>
            <pc:docMk/>
            <pc:sldMk cId="3233158182" sldId="307"/>
            <ac:spMk id="2" creationId="{0CEA4861-C2C6-4ACC-8329-B8FF3FDC86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28.09.2023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Add Closing Phrase</a:t>
            </a:r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Pres. Title</a:t>
            </a:r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Add Chapter Title</a:t>
            </a:r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en-US" noProof="1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en-US" noProof="1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7" name="Grafik 3" descr="bottom_d2_169.png"/>
          <p:cNvPicPr>
            <a:picLocks noSel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Mastertitelformat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Automotive Aftermarket | MS/EET31 | 2022-07-30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Bosch Vietnam  2022.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refactoring.guru/design-patterns/factory-method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refactoring.guru/design-patterns/factory-method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efactoring.guru/design-patterns/chain-of-responsibilit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" TargetMode="External"/><Relationship Id="rId2" Type="http://schemas.openxmlformats.org/officeDocument/2006/relationships/hyperlink" Target="https://sourcemaking.com/design_patterns/factory_method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tutorialspoint.com/design_patter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2EB9-F888-4EF5-9BD3-4FB532D11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Java Design pattern</a:t>
            </a:r>
            <a:br>
              <a:rPr lang="de-DE" dirty="0"/>
            </a:br>
            <a:br>
              <a:rPr lang="de-DE" dirty="0"/>
            </a:br>
            <a:r>
              <a:rPr lang="de-DE" sz="2000" dirty="0"/>
              <a:t>Presenter: Nguyen ho phuong (MS/EET31)</a:t>
            </a:r>
            <a:br>
              <a:rPr lang="de-DE" sz="2000" dirty="0"/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1978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8F2D-7CBB-4C97-816B-56450A21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What is design pattern?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83B67-D166-4557-BD18-E8CCF7D597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Java Design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BA3ED-53BB-4CB7-9391-4BBDB7AA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A6AE5-45F5-4DFC-BAE7-3CF35EBC3713}"/>
              </a:ext>
            </a:extLst>
          </p:cNvPr>
          <p:cNvSpPr txBox="1"/>
          <p:nvPr/>
        </p:nvSpPr>
        <p:spPr>
          <a:xfrm>
            <a:off x="176463" y="1102434"/>
            <a:ext cx="10533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PT Sans" panose="020B0604020202020204" pitchFamily="34" charset="0"/>
              </a:rPr>
              <a:t>Design patterns</a:t>
            </a:r>
            <a:r>
              <a:rPr lang="en-US" b="0" i="0" dirty="0">
                <a:effectLst/>
                <a:latin typeface="PT Sans" panose="020B0604020202020204" pitchFamily="34" charset="0"/>
              </a:rPr>
              <a:t> are typical solutions to commonly occurring problems in software design. They are like pre-made blueprints that you can customize to solve a recurring design problem in your code.</a:t>
            </a:r>
            <a:endParaRPr lang="en-US" dirty="0"/>
          </a:p>
        </p:txBody>
      </p:sp>
      <p:pic>
        <p:nvPicPr>
          <p:cNvPr id="2050" name="Picture 2" descr="What Is a Design Pattern? - DZone Java">
            <a:extLst>
              <a:ext uri="{FF2B5EF4-FFF2-40B4-BE49-F238E27FC236}">
                <a16:creationId xmlns:a16="http://schemas.microsoft.com/office/drawing/2014/main" id="{193E4376-6477-4255-A7BB-A7A6365C0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7"/>
          <a:stretch/>
        </p:blipFill>
        <p:spPr bwMode="auto">
          <a:xfrm>
            <a:off x="2105635" y="1775340"/>
            <a:ext cx="6675192" cy="382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55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B15B-B4D6-4A55-BAB3-3A7106C9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Benefit of Design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4513E-E6BD-4798-A462-8A87E89C6D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Java Design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618B-3F20-4A00-80B1-79296F78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52DE131-8C9B-428C-87B2-8B1E7F56C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00" y="1115798"/>
            <a:ext cx="8058296" cy="308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vi-VN" altLang="en-US" sz="2400" dirty="0">
                <a:latin typeface="inherit"/>
              </a:rPr>
              <a:t>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ccelerate software design and development</a:t>
            </a:r>
            <a:endParaRPr kumimoji="0" lang="vi-V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vi-VN" altLang="en-US" sz="2400" dirty="0">
                <a:latin typeface="inherit"/>
              </a:rPr>
              <a:t>Prevent incurred problems </a:t>
            </a:r>
            <a:r>
              <a:rPr lang="en-US" altLang="en-US" sz="2400" dirty="0">
                <a:latin typeface="PT Sans" panose="020B0503020203020204" pitchFamily="34" charset="0"/>
              </a:rPr>
              <a:t>when design is bad</a:t>
            </a:r>
            <a:endParaRPr lang="vi-VN" altLang="en-US" sz="2400" dirty="0">
              <a:latin typeface="inheri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vi-V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Can be applied for different of situation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vi-VN" altLang="en-US" sz="2400" dirty="0">
                <a:latin typeface="inherit"/>
              </a:rPr>
              <a:t>Easy to collaborate, sharing source code between each othera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PT Sans" panose="020B0503020203020204" pitchFamily="34" charset="0"/>
                <a:cs typeface="Arial" panose="020B060402020202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2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2976-2EBC-44E7-B380-76027604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307DE-1530-418D-B1AF-07D1F771DB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Java Design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42F8C-0EBE-4514-806C-94DE3CFE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CE2B7F-1AA3-459E-9189-D0407F9AFCC2}"/>
              </a:ext>
            </a:extLst>
          </p:cNvPr>
          <p:cNvGrpSpPr/>
          <p:nvPr/>
        </p:nvGrpSpPr>
        <p:grpSpPr>
          <a:xfrm>
            <a:off x="4316927" y="2495114"/>
            <a:ext cx="2304107" cy="2304107"/>
            <a:chOff x="2760977" y="1979893"/>
            <a:chExt cx="2304107" cy="230410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F3C918-FC5B-470E-90D3-D3A5A4B4D1A9}"/>
                </a:ext>
              </a:extLst>
            </p:cNvPr>
            <p:cNvSpPr/>
            <p:nvPr/>
          </p:nvSpPr>
          <p:spPr>
            <a:xfrm>
              <a:off x="2760977" y="1979893"/>
              <a:ext cx="2304107" cy="230410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9AF57A96-4A13-4AA6-979A-31EDE70FA029}"/>
                </a:ext>
              </a:extLst>
            </p:cNvPr>
            <p:cNvSpPr txBox="1"/>
            <p:nvPr/>
          </p:nvSpPr>
          <p:spPr>
            <a:xfrm>
              <a:off x="3098406" y="2317322"/>
              <a:ext cx="1629249" cy="16292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260" tIns="48260" rIns="48260" bIns="48260" numCol="1" spcCol="1270" anchor="ctr" anchorCtr="0">
              <a:noAutofit/>
            </a:bodyPr>
            <a:lstStyle/>
            <a:p>
              <a:pPr marL="0" lvl="0" indent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2800" b="1" kern="1200" dirty="0"/>
                <a:t>D</a:t>
              </a:r>
              <a:r>
                <a:rPr lang="en-US" sz="2800" b="1" kern="1200" dirty="0">
                  <a:latin typeface="PT Sans" panose="020B0503020203020204" pitchFamily="34" charset="0"/>
                </a:rPr>
                <a:t>esign pattern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7C7FF6-A723-4F7C-AA07-3A70B12C30C3}"/>
              </a:ext>
            </a:extLst>
          </p:cNvPr>
          <p:cNvGrpSpPr/>
          <p:nvPr/>
        </p:nvGrpSpPr>
        <p:grpSpPr>
          <a:xfrm>
            <a:off x="5187534" y="2075681"/>
            <a:ext cx="562893" cy="296399"/>
            <a:chOff x="3631584" y="1560460"/>
            <a:chExt cx="562893" cy="296399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84DDAF1-91CE-498F-9DD3-2B36C3CB187F}"/>
                </a:ext>
              </a:extLst>
            </p:cNvPr>
            <p:cNvSpPr/>
            <p:nvPr/>
          </p:nvSpPr>
          <p:spPr>
            <a:xfrm rot="16200000">
              <a:off x="3764831" y="1427213"/>
              <a:ext cx="296399" cy="5628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rrow: Right 6">
              <a:extLst>
                <a:ext uri="{FF2B5EF4-FFF2-40B4-BE49-F238E27FC236}">
                  <a16:creationId xmlns:a16="http://schemas.microsoft.com/office/drawing/2014/main" id="{BC27105D-0501-4841-BB28-D3ADC7F80EB6}"/>
                </a:ext>
              </a:extLst>
            </p:cNvPr>
            <p:cNvSpPr txBox="1"/>
            <p:nvPr/>
          </p:nvSpPr>
          <p:spPr>
            <a:xfrm rot="16200000">
              <a:off x="3809291" y="1584252"/>
              <a:ext cx="207479" cy="3377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EA1F103-7FAE-4DAD-ACEB-B8E3220C8D56}"/>
              </a:ext>
            </a:extLst>
          </p:cNvPr>
          <p:cNvGrpSpPr/>
          <p:nvPr/>
        </p:nvGrpSpPr>
        <p:grpSpPr>
          <a:xfrm>
            <a:off x="4862686" y="723280"/>
            <a:ext cx="1212589" cy="1212589"/>
            <a:chOff x="3306736" y="208059"/>
            <a:chExt cx="1212589" cy="1212589"/>
          </a:xfrm>
          <a:solidFill>
            <a:srgbClr val="FFC000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77B445-5C1F-4FB0-8DFC-9EE1C39A7E81}"/>
                </a:ext>
              </a:extLst>
            </p:cNvPr>
            <p:cNvSpPr/>
            <p:nvPr/>
          </p:nvSpPr>
          <p:spPr>
            <a:xfrm>
              <a:off x="3306736" y="208059"/>
              <a:ext cx="1212589" cy="1212589"/>
            </a:xfrm>
            <a:prstGeom prst="ellipse">
              <a:avLst/>
            </a:prstGeom>
            <a:grpFill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sp>
        <p:sp>
          <p:nvSpPr>
            <p:cNvPr id="22" name="Oval 8">
              <a:extLst>
                <a:ext uri="{FF2B5EF4-FFF2-40B4-BE49-F238E27FC236}">
                  <a16:creationId xmlns:a16="http://schemas.microsoft.com/office/drawing/2014/main" id="{3E6CF262-A390-4519-9251-C678491641A1}"/>
                </a:ext>
              </a:extLst>
            </p:cNvPr>
            <p:cNvSpPr txBox="1"/>
            <p:nvPr/>
          </p:nvSpPr>
          <p:spPr>
            <a:xfrm>
              <a:off x="3484316" y="385639"/>
              <a:ext cx="857429" cy="85742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>
                  <a:latin typeface="PT Sans" panose="020B0503020203020204" pitchFamily="34" charset="0"/>
                </a:rPr>
                <a:t>Creational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F9E980-4836-414D-9A1F-C073EC63F89E}"/>
              </a:ext>
            </a:extLst>
          </p:cNvPr>
          <p:cNvGrpSpPr/>
          <p:nvPr/>
        </p:nvGrpSpPr>
        <p:grpSpPr>
          <a:xfrm>
            <a:off x="6547946" y="4068859"/>
            <a:ext cx="277810" cy="562893"/>
            <a:chOff x="4991996" y="3553638"/>
            <a:chExt cx="277810" cy="562893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7A0410E-9B62-4181-AF7F-71E212AE1783}"/>
                </a:ext>
              </a:extLst>
            </p:cNvPr>
            <p:cNvSpPr/>
            <p:nvPr/>
          </p:nvSpPr>
          <p:spPr>
            <a:xfrm rot="1800000">
              <a:off x="4991996" y="3553638"/>
              <a:ext cx="277810" cy="5628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Right 10">
              <a:extLst>
                <a:ext uri="{FF2B5EF4-FFF2-40B4-BE49-F238E27FC236}">
                  <a16:creationId xmlns:a16="http://schemas.microsoft.com/office/drawing/2014/main" id="{3F06C5B2-8508-4D18-BC03-60BDB3A0924D}"/>
                </a:ext>
              </a:extLst>
            </p:cNvPr>
            <p:cNvSpPr txBox="1"/>
            <p:nvPr/>
          </p:nvSpPr>
          <p:spPr>
            <a:xfrm rot="1800000">
              <a:off x="4997579" y="3645381"/>
              <a:ext cx="194467" cy="3377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E8E0E-365F-4545-B007-BF98C352ABD6}"/>
              </a:ext>
            </a:extLst>
          </p:cNvPr>
          <p:cNvGrpSpPr/>
          <p:nvPr/>
        </p:nvGrpSpPr>
        <p:grpSpPr>
          <a:xfrm>
            <a:off x="6834706" y="4164596"/>
            <a:ext cx="1282736" cy="1282736"/>
            <a:chOff x="5278756" y="3649375"/>
            <a:chExt cx="1282736" cy="1282736"/>
          </a:xfrm>
          <a:solidFill>
            <a:schemeClr val="bg1">
              <a:lumMod val="50000"/>
            </a:schemeClr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FA0952-F064-44C0-AAB7-68C00A2E27D5}"/>
                </a:ext>
              </a:extLst>
            </p:cNvPr>
            <p:cNvSpPr/>
            <p:nvPr/>
          </p:nvSpPr>
          <p:spPr>
            <a:xfrm>
              <a:off x="5278756" y="3649375"/>
              <a:ext cx="1282736" cy="1282736"/>
            </a:xfrm>
            <a:prstGeom prst="ellipse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F92AB410-A6EF-423E-874E-C945040DDD40}"/>
                </a:ext>
              </a:extLst>
            </p:cNvPr>
            <p:cNvSpPr txBox="1"/>
            <p:nvPr/>
          </p:nvSpPr>
          <p:spPr>
            <a:xfrm>
              <a:off x="5466608" y="3837227"/>
              <a:ext cx="907032" cy="90703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>
                  <a:latin typeface="PT Sans" panose="020B0503020203020204" pitchFamily="34" charset="0"/>
                </a:rPr>
                <a:t>Behavioral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04DCF2-26F0-4EFD-AA5E-4F2525D4213E}"/>
              </a:ext>
            </a:extLst>
          </p:cNvPr>
          <p:cNvGrpSpPr/>
          <p:nvPr/>
        </p:nvGrpSpPr>
        <p:grpSpPr>
          <a:xfrm>
            <a:off x="4090515" y="4076537"/>
            <a:ext cx="294591" cy="562893"/>
            <a:chOff x="2534565" y="3561316"/>
            <a:chExt cx="294591" cy="562893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5DD4B1BD-A901-47A3-975F-34ADC5060D73}"/>
                </a:ext>
              </a:extLst>
            </p:cNvPr>
            <p:cNvSpPr/>
            <p:nvPr/>
          </p:nvSpPr>
          <p:spPr>
            <a:xfrm rot="9000000">
              <a:off x="2534565" y="3561316"/>
              <a:ext cx="294591" cy="56289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Right 14">
              <a:extLst>
                <a:ext uri="{FF2B5EF4-FFF2-40B4-BE49-F238E27FC236}">
                  <a16:creationId xmlns:a16="http://schemas.microsoft.com/office/drawing/2014/main" id="{CC77E43F-20FB-438B-8129-E6B357ABDF09}"/>
                </a:ext>
              </a:extLst>
            </p:cNvPr>
            <p:cNvSpPr txBox="1"/>
            <p:nvPr/>
          </p:nvSpPr>
          <p:spPr>
            <a:xfrm rot="19800000">
              <a:off x="2617022" y="3651801"/>
              <a:ext cx="206214" cy="3377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302689-0E8F-4607-873A-72DC561A0F3C}"/>
              </a:ext>
            </a:extLst>
          </p:cNvPr>
          <p:cNvGrpSpPr/>
          <p:nvPr/>
        </p:nvGrpSpPr>
        <p:grpSpPr>
          <a:xfrm>
            <a:off x="2852182" y="4196258"/>
            <a:ext cx="1219410" cy="1219410"/>
            <a:chOff x="1296232" y="3681037"/>
            <a:chExt cx="1219410" cy="1219410"/>
          </a:xfrm>
          <a:solidFill>
            <a:srgbClr val="FFFF00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3833C2-CE8D-435C-B1F0-004E00693822}"/>
                </a:ext>
              </a:extLst>
            </p:cNvPr>
            <p:cNvSpPr/>
            <p:nvPr/>
          </p:nvSpPr>
          <p:spPr>
            <a:xfrm>
              <a:off x="1296232" y="3681037"/>
              <a:ext cx="1219410" cy="1219410"/>
            </a:xfrm>
            <a:prstGeom prst="ellipse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34FF4613-41D5-4CEE-9A99-9761B94DE48B}"/>
                </a:ext>
              </a:extLst>
            </p:cNvPr>
            <p:cNvSpPr txBox="1"/>
            <p:nvPr/>
          </p:nvSpPr>
          <p:spPr>
            <a:xfrm>
              <a:off x="1474810" y="3859615"/>
              <a:ext cx="862254" cy="86225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>
                  <a:solidFill>
                    <a:schemeClr val="tx1"/>
                  </a:solidFill>
                  <a:latin typeface="PT Sans" panose="020B0503020203020204" pitchFamily="34" charset="0"/>
                </a:rPr>
                <a:t>Structural</a:t>
              </a:r>
            </a:p>
          </p:txBody>
        </p:sp>
      </p:grpSp>
      <p:sp>
        <p:nvSpPr>
          <p:cNvPr id="27" name="Rectangle 2">
            <a:extLst>
              <a:ext uri="{FF2B5EF4-FFF2-40B4-BE49-F238E27FC236}">
                <a16:creationId xmlns:a16="http://schemas.microsoft.com/office/drawing/2014/main" id="{00F46C6C-0EFC-499C-9FD6-31FC9DEB3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5522" y="1136937"/>
            <a:ext cx="2859955" cy="297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PT Sans" panose="020B0503020203020204" pitchFamily="34" charset="0"/>
              </a:rPr>
              <a:t>How are objects created?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156F1E-B4AE-4AAF-8EE4-8984EAD84283}"/>
              </a:ext>
            </a:extLst>
          </p:cNvPr>
          <p:cNvSpPr txBox="1"/>
          <p:nvPr/>
        </p:nvSpPr>
        <p:spPr>
          <a:xfrm>
            <a:off x="8305294" y="4329469"/>
            <a:ext cx="1984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T Sans" panose="020B0503020203020204" pitchFamily="34" charset="0"/>
              </a:rPr>
              <a:t>How are objects interacted?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A6CF8BC1-FC3D-47DC-82AB-304A4D586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31" y="4519565"/>
            <a:ext cx="1899821" cy="620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PT Sans" panose="020B0503020203020204" pitchFamily="34" charset="0"/>
              </a:rPr>
              <a:t>How are objects constructed?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88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39B4-AB0D-4266-9340-CF710F1B5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7829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B84B-AF77-4F5F-B075-38566949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design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6BD6-70E4-43A9-A686-F62B393D8B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56F59-AAEA-441F-BFCE-0438A4F9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0E838-C612-45BA-B7C1-D1E47BEE11AC}"/>
              </a:ext>
            </a:extLst>
          </p:cNvPr>
          <p:cNvSpPr txBox="1"/>
          <p:nvPr/>
        </p:nvSpPr>
        <p:spPr>
          <a:xfrm>
            <a:off x="194143" y="1021405"/>
            <a:ext cx="10515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Creational design patterns provide various object creation mechanisms, which increase flexibility and reuse of existing code.</a:t>
            </a:r>
          </a:p>
          <a:p>
            <a:br>
              <a:rPr lang="en-US" b="0" i="0" u="none" strike="noStrike" dirty="0">
                <a:solidFill>
                  <a:srgbClr val="E74C3C"/>
                </a:solidFill>
                <a:effectLst/>
                <a:latin typeface="PT Sans" panose="020B0503020203020204" pitchFamily="34" charset="0"/>
                <a:hlinkClick r:id="rId2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5C9A2-A913-4C92-9073-2D712A08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4" y="1621569"/>
            <a:ext cx="10241245" cy="39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0230-2BBB-4917-BEEA-2501A056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Singleton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3DEC5-231D-4C5B-A1E5-EACF1203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11CF-51A5-46ED-8939-0CC475D0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31B2-EC46-4B0B-A9C8-70EF676ED282}"/>
              </a:ext>
            </a:extLst>
          </p:cNvPr>
          <p:cNvSpPr txBox="1"/>
          <p:nvPr/>
        </p:nvSpPr>
        <p:spPr>
          <a:xfrm>
            <a:off x="170968" y="1555610"/>
            <a:ext cx="11023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Singleton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is a creational design pattern that lets you ensure that a class has only one instance, while providing a global access point to this instance.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58B71-C11B-4352-BBBD-67B4E700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12" y="2515332"/>
            <a:ext cx="4867400" cy="2906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6BE148-6A48-4A6B-A611-93A0D3F3A044}"/>
              </a:ext>
            </a:extLst>
          </p:cNvPr>
          <p:cNvSpPr txBox="1"/>
          <p:nvPr/>
        </p:nvSpPr>
        <p:spPr>
          <a:xfrm>
            <a:off x="748105" y="1166810"/>
            <a:ext cx="1570121" cy="328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Intent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8A2CD752-EA3E-4EB4-8287-5078787B7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445" y="1063011"/>
            <a:ext cx="467492" cy="4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4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94E-759E-45F5-AE9D-A5587E88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Singleton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290C6-FB30-4D1A-A5DC-9C9D299CE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1639-B07B-4E69-AE6C-9B7BCB98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4426C-AD19-44C1-8C1C-1034B6CDD6A2}"/>
              </a:ext>
            </a:extLst>
          </p:cNvPr>
          <p:cNvSpPr txBox="1"/>
          <p:nvPr/>
        </p:nvSpPr>
        <p:spPr>
          <a:xfrm>
            <a:off x="228364" y="1578095"/>
            <a:ext cx="1021504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PT Sans" panose="020B0503020203020204" pitchFamily="34" charset="0"/>
              </a:rPr>
              <a:t>The Singleton pattern solves two problems at the same time, violating the </a:t>
            </a:r>
            <a:r>
              <a:rPr lang="en-US" b="0" i="1" dirty="0">
                <a:effectLst/>
                <a:latin typeface="PT Sans" panose="020B0503020203020204" pitchFamily="34" charset="0"/>
              </a:rPr>
              <a:t>Single Responsibility Principle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PT Sans" panose="020B0503020203020204" pitchFamily="34" charset="0"/>
              </a:rPr>
              <a:t>Ensure that a class has just a single instance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PT Sans" panose="020B0503020203020204" pitchFamily="34" charset="0"/>
              </a:rPr>
              <a:t>Why?</a:t>
            </a:r>
            <a:r>
              <a:rPr lang="en-US" dirty="0">
                <a:latin typeface="PT Sans" panose="020B0503020203020204" pitchFamily="34" charset="0"/>
              </a:rPr>
              <a:t> </a:t>
            </a:r>
            <a:r>
              <a:rPr lang="en-US" dirty="0">
                <a:latin typeface="PT Sans" panose="020B0503020203020204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PT Sans" panose="020B0503020203020204" pitchFamily="34" charset="0"/>
              </a:rPr>
              <a:t>Control access to a shared resource,  configuration file.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PT Sans" panose="020B0503020203020204" pitchFamily="34" charset="0"/>
              </a:rPr>
              <a:t>Problem?</a:t>
            </a:r>
            <a:r>
              <a:rPr lang="en-US" dirty="0">
                <a:latin typeface="PT Sans" panose="020B0503020203020204" pitchFamily="34" charset="0"/>
              </a:rPr>
              <a:t> </a:t>
            </a:r>
            <a:r>
              <a:rPr lang="en-US" dirty="0">
                <a:latin typeface="PT Sans" panose="020B0503020203020204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PT Sans" panose="020B0503020203020204" pitchFamily="34" charset="0"/>
              </a:rPr>
              <a:t>Accidentally calling constructor instead of getting existing one.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PT Sans" panose="020B0503020203020204" pitchFamily="34" charset="0"/>
              </a:rPr>
              <a:t>Provide a globally access point to that instance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latin typeface="PT Sans" panose="020B0503020203020204" pitchFamily="34" charset="0"/>
              </a:rPr>
              <a:t>Why?</a:t>
            </a:r>
            <a:r>
              <a:rPr lang="en-US" dirty="0">
                <a:latin typeface="PT Sans" panose="020B0503020203020204" pitchFamily="34" charset="0"/>
              </a:rPr>
              <a:t> </a:t>
            </a:r>
            <a:r>
              <a:rPr lang="en-US" dirty="0">
                <a:latin typeface="PT Sans" panose="020B05030202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PT Sans" panose="020B0503020203020204" pitchFamily="34" charset="0"/>
              </a:rPr>
              <a:t> </a:t>
            </a:r>
            <a:r>
              <a:rPr lang="en-US" b="0" i="0" dirty="0">
                <a:effectLst/>
                <a:latin typeface="PT Sans" panose="020B0503020203020204" pitchFamily="34" charset="0"/>
              </a:rPr>
              <a:t>Just like a global variable, the Singleton pattern lets you access some object from anywhere in the program</a:t>
            </a:r>
            <a:endParaRPr lang="en-US" dirty="0">
              <a:latin typeface="PT Sans" panose="020B0503020203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latin typeface="PT Sans" panose="020B0503020203020204" pitchFamily="34" charset="0"/>
              </a:rPr>
              <a:t>Problem?</a:t>
            </a:r>
            <a:r>
              <a:rPr lang="en-US" dirty="0">
                <a:latin typeface="PT Sans" panose="020B0503020203020204" pitchFamily="34" charset="0"/>
              </a:rPr>
              <a:t> </a:t>
            </a:r>
            <a:r>
              <a:rPr lang="en-US" dirty="0">
                <a:latin typeface="PT Sans" panose="020B05030202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PT Sans" panose="020B0503020203020204" pitchFamily="34" charset="0"/>
              </a:rPr>
              <a:t> Multi-threading might be </a:t>
            </a:r>
            <a:r>
              <a:rPr lang="en-US" b="0" i="0" dirty="0">
                <a:effectLst/>
                <a:latin typeface="PT Sans" panose="020B0503020203020204" pitchFamily="34" charset="0"/>
              </a:rPr>
              <a:t>unsafe since any code can potentially overwrite the contents</a:t>
            </a:r>
            <a:endParaRPr lang="en-US" dirty="0">
              <a:latin typeface="PT Sans" panose="020B0503020203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EE2ED-4F93-4A07-932B-39BEB573078B}"/>
              </a:ext>
            </a:extLst>
          </p:cNvPr>
          <p:cNvSpPr txBox="1"/>
          <p:nvPr/>
        </p:nvSpPr>
        <p:spPr>
          <a:xfrm>
            <a:off x="826860" y="1169667"/>
            <a:ext cx="185085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Problem</a:t>
            </a:r>
          </a:p>
        </p:txBody>
      </p:sp>
      <p:pic>
        <p:nvPicPr>
          <p:cNvPr id="9" name="Graphic 8" descr="Comment Dislike with solid fill">
            <a:extLst>
              <a:ext uri="{FF2B5EF4-FFF2-40B4-BE49-F238E27FC236}">
                <a16:creationId xmlns:a16="http://schemas.microsoft.com/office/drawing/2014/main" id="{8E9DEE51-2074-4E11-931A-66C67B12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66" y="1044854"/>
            <a:ext cx="601294" cy="6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91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93D-7E0A-4FB3-ABD2-AFD91E7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Singleton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8FBB-1B5C-4E7E-B300-32E13E6DF3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D0F6-BB6C-4448-97BF-DF7076E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FEC6E-F32B-4721-8BEB-1E3288850FA8}"/>
              </a:ext>
            </a:extLst>
          </p:cNvPr>
          <p:cNvSpPr txBox="1"/>
          <p:nvPr/>
        </p:nvSpPr>
        <p:spPr>
          <a:xfrm>
            <a:off x="843749" y="1163273"/>
            <a:ext cx="1900989" cy="276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Solution</a:t>
            </a:r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B4A0D4A-429C-422E-99A8-323FFDEF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66" y="961587"/>
            <a:ext cx="651293" cy="651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B3893-BCC4-47F8-89C7-0926B640CBFE}"/>
              </a:ext>
            </a:extLst>
          </p:cNvPr>
          <p:cNvSpPr txBox="1"/>
          <p:nvPr/>
        </p:nvSpPr>
        <p:spPr>
          <a:xfrm>
            <a:off x="266700" y="1828800"/>
            <a:ext cx="9823784" cy="13314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algn="l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Make a default private constructor, to prevent other objects from using new operation</a:t>
            </a:r>
          </a:p>
          <a:p>
            <a:pPr marL="342900" marR="0" indent="-342900" algn="l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Create </a:t>
            </a: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a static creation method acts as a constructor </a:t>
            </a:r>
          </a:p>
          <a:p>
            <a:pPr marL="7540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Call private constructor to create an object and save it to a static </a:t>
            </a:r>
            <a:r>
              <a:rPr lang="en-US" sz="1400" i="1" kern="0" dirty="0">
                <a:solidFill>
                  <a:srgbClr val="000000"/>
                </a:solidFill>
                <a:latin typeface="PT Sans" panose="020B0503020203020204" pitchFamily="34" charset="0"/>
              </a:rPr>
              <a:t>field</a:t>
            </a:r>
          </a:p>
          <a:p>
            <a:pPr marL="7540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Return that cached static field</a:t>
            </a:r>
            <a:r>
              <a:rPr lang="en-US" sz="1400" i="1" kern="0" dirty="0">
                <a:solidFill>
                  <a:srgbClr val="000000"/>
                </a:solidFill>
                <a:latin typeface="PT Sans" panose="020B0503020203020204" pitchFamily="34" charset="0"/>
              </a:rPr>
              <a:t> when for all subsequence call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C9E5-AA4D-44C4-9524-CC8B4A3A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A554D-908E-48C5-BB70-FE7313179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69DE-62DA-4270-A7D4-177B410B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pic>
        <p:nvPicPr>
          <p:cNvPr id="3076" name="Picture 4" descr="Singleton pattern | Design Patterns and Best Practices in Java">
            <a:extLst>
              <a:ext uri="{FF2B5EF4-FFF2-40B4-BE49-F238E27FC236}">
                <a16:creationId xmlns:a16="http://schemas.microsoft.com/office/drawing/2014/main" id="{F10ABC71-F2B2-496B-988D-7A1E3D757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36" y="1606685"/>
            <a:ext cx="5654842" cy="211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7AAA4-B3B9-4F76-A88C-5D00C07B8943}"/>
              </a:ext>
            </a:extLst>
          </p:cNvPr>
          <p:cNvSpPr txBox="1"/>
          <p:nvPr/>
        </p:nvSpPr>
        <p:spPr>
          <a:xfrm>
            <a:off x="336884" y="3980340"/>
            <a:ext cx="5566611" cy="7940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Example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</a:rPr>
              <a:t>Spring Beans with singleton scope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17567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0230-2BBB-4917-BEEA-2501A056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3DEC5-231D-4C5B-A1E5-EACF1203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11CF-51A5-46ED-8939-0CC475D0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31B2-EC46-4B0B-A9C8-70EF676ED282}"/>
              </a:ext>
            </a:extLst>
          </p:cNvPr>
          <p:cNvSpPr txBox="1"/>
          <p:nvPr/>
        </p:nvSpPr>
        <p:spPr>
          <a:xfrm>
            <a:off x="170968" y="1555610"/>
            <a:ext cx="11023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Builder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is a creational design pattern that lets you construct complex objects step by step. The pattern allows you to produce different types and representations of an object using the same construction code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E148-6A48-4A6B-A611-93A0D3F3A044}"/>
              </a:ext>
            </a:extLst>
          </p:cNvPr>
          <p:cNvSpPr txBox="1"/>
          <p:nvPr/>
        </p:nvSpPr>
        <p:spPr>
          <a:xfrm>
            <a:off x="748105" y="1166810"/>
            <a:ext cx="1570121" cy="328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Intent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8A2CD752-EA3E-4EB4-8287-5078787B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445" y="1063011"/>
            <a:ext cx="467492" cy="467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D0A59-2EDC-4727-AA2D-6B2571A0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062" y="2356544"/>
            <a:ext cx="4249138" cy="28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0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06C1A4-5CDB-4720-9EE8-C40CCD4C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</a:t>
            </a:fld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C4201-B86C-4663-9602-5A482BEDBF2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History of patterns</a:t>
            </a:r>
          </a:p>
          <a:p>
            <a:r>
              <a:rPr lang="en-US" dirty="0"/>
              <a:t>Java Design pattern</a:t>
            </a:r>
          </a:p>
          <a:p>
            <a:r>
              <a:rPr lang="en-US" dirty="0"/>
              <a:t>Benefit of design pattern</a:t>
            </a:r>
          </a:p>
          <a:p>
            <a:r>
              <a:rPr lang="en-US" dirty="0"/>
              <a:t>Classification of patterns</a:t>
            </a:r>
          </a:p>
        </p:txBody>
      </p:sp>
    </p:spTree>
    <p:extLst>
      <p:ext uri="{BB962C8B-B14F-4D97-AF65-F5344CB8AC3E}">
        <p14:creationId xmlns:p14="http://schemas.microsoft.com/office/powerpoint/2010/main" val="102621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94E-759E-45F5-AE9D-A5587E88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290C6-FB30-4D1A-A5DC-9C9D299CE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1639-B07B-4E69-AE6C-9B7BCB98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EE2ED-4F93-4A07-932B-39BEB573078B}"/>
              </a:ext>
            </a:extLst>
          </p:cNvPr>
          <p:cNvSpPr txBox="1"/>
          <p:nvPr/>
        </p:nvSpPr>
        <p:spPr>
          <a:xfrm>
            <a:off x="826860" y="1169667"/>
            <a:ext cx="185085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Problem</a:t>
            </a:r>
          </a:p>
        </p:txBody>
      </p:sp>
      <p:pic>
        <p:nvPicPr>
          <p:cNvPr id="9" name="Graphic 8" descr="Comment Dislike with solid fill">
            <a:extLst>
              <a:ext uri="{FF2B5EF4-FFF2-40B4-BE49-F238E27FC236}">
                <a16:creationId xmlns:a16="http://schemas.microsoft.com/office/drawing/2014/main" id="{8E9DEE51-2074-4E11-931A-66C67B12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66" y="1044854"/>
            <a:ext cx="601294" cy="601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8B43F-767A-482B-89D7-1C9FEEBED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323" y="1564322"/>
            <a:ext cx="5369425" cy="3041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6A34F-502D-48BF-B4EA-D6CEA2B35274}"/>
              </a:ext>
            </a:extLst>
          </p:cNvPr>
          <p:cNvSpPr txBox="1"/>
          <p:nvPr/>
        </p:nvSpPr>
        <p:spPr>
          <a:xfrm>
            <a:off x="266699" y="1762761"/>
            <a:ext cx="4786563" cy="3106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To meet the requirement, create a parent class called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House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, then create subclass extend from class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House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 with other features.</a:t>
            </a: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PT Sans" panose="020B0503020203020204" pitchFamily="34" charset="0"/>
              </a:rPr>
              <a:t>i.e</a:t>
            </a: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: </a:t>
            </a:r>
            <a:r>
              <a:rPr lang="en-US" sz="1400" kern="0" dirty="0">
                <a:solidFill>
                  <a:srgbClr val="000000"/>
                </a:solidFill>
                <a:latin typeface="PT Sans" panose="020B0503020203020204" pitchFamily="34" charset="0"/>
              </a:rPr>
              <a:t>class</a:t>
            </a: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 </a:t>
            </a:r>
            <a:r>
              <a:rPr lang="en-US" sz="14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HouseWithGarage</a:t>
            </a: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, </a:t>
            </a:r>
            <a:r>
              <a:rPr lang="en-US" sz="1400" kern="0" dirty="0">
                <a:solidFill>
                  <a:srgbClr val="000000"/>
                </a:solidFill>
                <a:latin typeface="PT Sans" panose="020B0503020203020204" pitchFamily="34" charset="0"/>
              </a:rPr>
              <a:t>class</a:t>
            </a: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 </a:t>
            </a:r>
            <a:r>
              <a:rPr lang="en-US" sz="14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HouseWithGarden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Create a single class with massive constructor argument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lang="en-US" b="1" kern="0" dirty="0">
                <a:solidFill>
                  <a:srgbClr val="000000"/>
                </a:solidFill>
                <a:latin typeface="PT Sans" panose="020B0503020203020204" pitchFamily="34" charset="0"/>
              </a:rPr>
              <a:t>     </a:t>
            </a:r>
            <a:r>
              <a:rPr lang="en-US" sz="14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new House(windows, door, room, null, null…)</a:t>
            </a:r>
            <a:r>
              <a:rPr lang="en-US" sz="1400" b="1" kern="0" dirty="0">
                <a:solidFill>
                  <a:srgbClr val="000000"/>
                </a:solidFill>
                <a:latin typeface="PT Sans" panose="020B0503020203020204" pitchFamily="34" charset="0"/>
              </a:rPr>
              <a:t>;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9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93D-7E0A-4FB3-ABD2-AFD91E7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8FBB-1B5C-4E7E-B300-32E13E6DF3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D0F6-BB6C-4448-97BF-DF7076E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FEC6E-F32B-4721-8BEB-1E3288850FA8}"/>
              </a:ext>
            </a:extLst>
          </p:cNvPr>
          <p:cNvSpPr txBox="1"/>
          <p:nvPr/>
        </p:nvSpPr>
        <p:spPr>
          <a:xfrm>
            <a:off x="843749" y="1163273"/>
            <a:ext cx="1900989" cy="276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Solution</a:t>
            </a:r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B4A0D4A-429C-422E-99A8-323FFDEF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66" y="961587"/>
            <a:ext cx="651293" cy="651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B3893-BCC4-47F8-89C7-0926B640CBFE}"/>
              </a:ext>
            </a:extLst>
          </p:cNvPr>
          <p:cNvSpPr txBox="1"/>
          <p:nvPr/>
        </p:nvSpPr>
        <p:spPr>
          <a:xfrm>
            <a:off x="266700" y="1828800"/>
            <a:ext cx="5315953" cy="23020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algn="l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Make a default private constructor, to prevent other objects from using new operation</a:t>
            </a:r>
          </a:p>
          <a:p>
            <a:pPr marL="342900" marR="0" indent="-342900" algn="l" defTabSz="91440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Create </a:t>
            </a: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a static creation method acts as a constructor </a:t>
            </a:r>
          </a:p>
          <a:p>
            <a:pPr marL="7540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Call private constructor to create an object and save it to a static </a:t>
            </a:r>
            <a:r>
              <a:rPr lang="en-US" sz="1400" i="1" kern="0" dirty="0">
                <a:solidFill>
                  <a:srgbClr val="000000"/>
                </a:solidFill>
                <a:latin typeface="PT Sans" panose="020B0503020203020204" pitchFamily="34" charset="0"/>
              </a:rPr>
              <a:t>field</a:t>
            </a:r>
          </a:p>
          <a:p>
            <a:pPr marL="754037" lvl="1" indent="-34290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Return that cached static field</a:t>
            </a:r>
            <a:r>
              <a:rPr lang="en-US" sz="1400" i="1" kern="0" dirty="0">
                <a:solidFill>
                  <a:srgbClr val="000000"/>
                </a:solidFill>
                <a:latin typeface="PT Sans" panose="020B0503020203020204" pitchFamily="34" charset="0"/>
              </a:rPr>
              <a:t> when for all subsequence call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82C85-1A97-4AB3-BB81-4102C738B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709" y="1701570"/>
            <a:ext cx="3834816" cy="276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8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C9E5-AA4D-44C4-9524-CC8B4A3A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A554D-908E-48C5-BB70-FE7313179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69DE-62DA-4270-A7D4-177B410B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pic>
        <p:nvPicPr>
          <p:cNvPr id="4098" name="Picture 2" descr="java - Clearing doubts about the builder pattern - Stack Overflow">
            <a:extLst>
              <a:ext uri="{FF2B5EF4-FFF2-40B4-BE49-F238E27FC236}">
                <a16:creationId xmlns:a16="http://schemas.microsoft.com/office/drawing/2014/main" id="{0AA4FD8F-9B2C-4319-B482-D51E8B61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29" y="1481790"/>
            <a:ext cx="5472541" cy="24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93F41E-2B59-4C63-B550-10AE162AE8DD}"/>
              </a:ext>
            </a:extLst>
          </p:cNvPr>
          <p:cNvSpPr txBox="1"/>
          <p:nvPr/>
        </p:nvSpPr>
        <p:spPr>
          <a:xfrm>
            <a:off x="336884" y="3980339"/>
            <a:ext cx="8454190" cy="15422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Example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: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err="1">
                <a:solidFill>
                  <a:srgbClr val="000000"/>
                </a:solidFill>
                <a:latin typeface="PT Sans" panose="020B0503020203020204" pitchFamily="34" charset="0"/>
              </a:rPr>
              <a:t>java.lang.</a:t>
            </a:r>
            <a:r>
              <a:rPr lang="en-US" b="1" kern="0" dirty="0" err="1">
                <a:solidFill>
                  <a:srgbClr val="000000"/>
                </a:solidFill>
                <a:latin typeface="PT Sans" panose="020B0503020203020204" pitchFamily="34" charset="0"/>
              </a:rPr>
              <a:t>StringBuilder</a:t>
            </a:r>
            <a:endParaRPr lang="en-US" b="1" kern="0" dirty="0">
              <a:solidFill>
                <a:srgbClr val="000000"/>
              </a:solidFill>
              <a:latin typeface="PT Sans" panose="020B0503020203020204" pitchFamily="34" charset="0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 err="1">
                <a:solidFill>
                  <a:srgbClr val="000000"/>
                </a:solidFill>
                <a:latin typeface="PT Sans" panose="020B0503020203020204" pitchFamily="34" charset="0"/>
              </a:rPr>
              <a:t>java.lang.</a:t>
            </a:r>
            <a:r>
              <a:rPr lang="en-US" b="1" kern="0" dirty="0" err="1">
                <a:solidFill>
                  <a:srgbClr val="000000"/>
                </a:solidFill>
                <a:latin typeface="PT Sans" panose="020B0503020203020204" pitchFamily="34" charset="0"/>
              </a:rPr>
              <a:t>StringBuffer</a:t>
            </a:r>
            <a:endParaRPr lang="en-US" b="1" kern="0" dirty="0">
              <a:solidFill>
                <a:srgbClr val="000000"/>
              </a:solidFill>
              <a:latin typeface="PT Sans" panose="020B0503020203020204" pitchFamily="34" charset="0"/>
            </a:endParaRP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i="0" dirty="0" err="1">
                <a:solidFill>
                  <a:srgbClr val="353833"/>
                </a:solidFill>
                <a:effectLst/>
                <a:latin typeface="PT Sans" panose="020B0503020203020204" pitchFamily="34" charset="0"/>
              </a:rPr>
              <a:t>javax.ws.rs.core</a:t>
            </a:r>
            <a:r>
              <a:rPr lang="en-US" dirty="0" err="1">
                <a:solidFill>
                  <a:srgbClr val="353833"/>
                </a:solidFill>
                <a:latin typeface="PT Sans" panose="020B0503020203020204" pitchFamily="34" charset="0"/>
              </a:rPr>
              <a:t>.</a:t>
            </a:r>
            <a:r>
              <a:rPr lang="en-US" b="1" kern="0" dirty="0" err="1">
                <a:solidFill>
                  <a:srgbClr val="000000"/>
                </a:solidFill>
                <a:latin typeface="PT Sans" panose="020B0503020203020204" pitchFamily="34" charset="0"/>
              </a:rPr>
              <a:t>URIBuilder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97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0230-2BBB-4917-BEEA-2501A056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3DEC5-231D-4C5B-A1E5-EACF1203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11CF-51A5-46ED-8939-0CC475D0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31B2-EC46-4B0B-A9C8-70EF676ED282}"/>
              </a:ext>
            </a:extLst>
          </p:cNvPr>
          <p:cNvSpPr txBox="1"/>
          <p:nvPr/>
        </p:nvSpPr>
        <p:spPr>
          <a:xfrm>
            <a:off x="170968" y="1555610"/>
            <a:ext cx="11023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Factory Method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is a creational design pattern that provides an interface for creating objects in a superclass, but allows subclasses to alter the type of objects that will be created.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E148-6A48-4A6B-A611-93A0D3F3A044}"/>
              </a:ext>
            </a:extLst>
          </p:cNvPr>
          <p:cNvSpPr txBox="1"/>
          <p:nvPr/>
        </p:nvSpPr>
        <p:spPr>
          <a:xfrm>
            <a:off x="748105" y="1166810"/>
            <a:ext cx="1570121" cy="328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Intent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8A2CD752-EA3E-4EB4-8287-5078787B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445" y="1063011"/>
            <a:ext cx="467492" cy="467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F7212-F97D-4C84-A634-DD777E858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181" y="2332675"/>
            <a:ext cx="5270837" cy="327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69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94E-759E-45F5-AE9D-A5587E88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290C6-FB30-4D1A-A5DC-9C9D299CE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1639-B07B-4E69-AE6C-9B7BCB98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24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EE2ED-4F93-4A07-932B-39BEB573078B}"/>
              </a:ext>
            </a:extLst>
          </p:cNvPr>
          <p:cNvSpPr txBox="1"/>
          <p:nvPr/>
        </p:nvSpPr>
        <p:spPr>
          <a:xfrm>
            <a:off x="826860" y="1169667"/>
            <a:ext cx="185085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Problem</a:t>
            </a:r>
          </a:p>
        </p:txBody>
      </p:sp>
      <p:pic>
        <p:nvPicPr>
          <p:cNvPr id="9" name="Graphic 8" descr="Comment Dislike with solid fill">
            <a:extLst>
              <a:ext uri="{FF2B5EF4-FFF2-40B4-BE49-F238E27FC236}">
                <a16:creationId xmlns:a16="http://schemas.microsoft.com/office/drawing/2014/main" id="{8E9DEE51-2074-4E11-931A-66C67B12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66" y="1044854"/>
            <a:ext cx="601294" cy="601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6A34F-502D-48BF-B4EA-D6CEA2B35274}"/>
              </a:ext>
            </a:extLst>
          </p:cNvPr>
          <p:cNvSpPr txBox="1"/>
          <p:nvPr/>
        </p:nvSpPr>
        <p:spPr>
          <a:xfrm>
            <a:off x="284436" y="1760141"/>
            <a:ext cx="4786563" cy="3106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89447-7183-4B4F-AF5A-5F20E37B3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11" y="1371341"/>
            <a:ext cx="5301578" cy="29755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89D8A-FA5B-44D7-B32F-AA644639FD25}"/>
              </a:ext>
            </a:extLst>
          </p:cNvPr>
          <p:cNvSpPr txBox="1"/>
          <p:nvPr/>
        </p:nvSpPr>
        <p:spPr>
          <a:xfrm>
            <a:off x="1752289" y="4664199"/>
            <a:ext cx="859054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T Sans" panose="020B0503020203020204" pitchFamily="34" charset="0"/>
              </a:rPr>
              <a:t>Code base is coupled to the Truck class, how to add Ship class to it?</a:t>
            </a:r>
          </a:p>
        </p:txBody>
      </p:sp>
    </p:spTree>
    <p:extLst>
      <p:ext uri="{BB962C8B-B14F-4D97-AF65-F5344CB8AC3E}">
        <p14:creationId xmlns:p14="http://schemas.microsoft.com/office/powerpoint/2010/main" val="1643151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93D-7E0A-4FB3-ABD2-AFD91E7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8FBB-1B5C-4E7E-B300-32E13E6DF3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D0F6-BB6C-4448-97BF-DF7076E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25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FEC6E-F32B-4721-8BEB-1E3288850FA8}"/>
              </a:ext>
            </a:extLst>
          </p:cNvPr>
          <p:cNvSpPr txBox="1"/>
          <p:nvPr/>
        </p:nvSpPr>
        <p:spPr>
          <a:xfrm>
            <a:off x="843749" y="1163273"/>
            <a:ext cx="1900989" cy="276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Solution</a:t>
            </a:r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B4A0D4A-429C-422E-99A8-323FFDEF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66" y="961587"/>
            <a:ext cx="651293" cy="651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CBF4F-F3DE-4081-A316-4976DEC47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6" y="1591333"/>
            <a:ext cx="5572771" cy="3072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1AD1C-DDEF-4D8D-A148-8887D1D44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382" y="1958894"/>
            <a:ext cx="4879289" cy="260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4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C9E5-AA4D-44C4-9524-CC8B4A3A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A554D-908E-48C5-BB70-FE7313179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Creational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69DE-62DA-4270-A7D4-177B410B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26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3F41E-2B59-4C63-B550-10AE162AE8DD}"/>
              </a:ext>
            </a:extLst>
          </p:cNvPr>
          <p:cNvSpPr txBox="1"/>
          <p:nvPr/>
        </p:nvSpPr>
        <p:spPr>
          <a:xfrm>
            <a:off x="266700" y="4205452"/>
            <a:ext cx="7668127" cy="11365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0"/>
              </a:rPr>
              <a:t>Example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0"/>
              </a:rPr>
              <a:t>: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T Sans" panose="020B0503020203020204" pitchFamily="34" charset="0"/>
              </a:rPr>
              <a:t>java.sql.DriverManager#getConnect</a:t>
            </a:r>
            <a:r>
              <a:rPr lang="en-US" kern="0" dirty="0">
                <a:latin typeface="PT Sans" panose="020B0503020203020204" pitchFamily="34" charset="0"/>
              </a:rPr>
              <a:t>ion()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b="0" i="0" dirty="0" err="1">
                <a:effectLst/>
                <a:latin typeface="PT Sans" panose="020B0503020203020204" pitchFamily="34" charset="0"/>
              </a:rPr>
              <a:t>org.apache.poi.ss.usermodel.WorkbookFactory.createWorkbook</a:t>
            </a:r>
            <a:r>
              <a:rPr lang="en-US" b="0" i="0" dirty="0">
                <a:effectLst/>
                <a:latin typeface="PT Sans" panose="020B0503020203020204" pitchFamily="34" charset="0"/>
              </a:rPr>
              <a:t>();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8069A-1AE6-482B-B2BB-4C08F020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48" y="1036800"/>
            <a:ext cx="5458704" cy="31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9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B84B-AF77-4F5F-B075-38566949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6BD6-70E4-43A9-A686-F62B393D8B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56F59-AAEA-441F-BFCE-0438A4F9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27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0E838-C612-45BA-B7C1-D1E47BEE11AC}"/>
              </a:ext>
            </a:extLst>
          </p:cNvPr>
          <p:cNvSpPr txBox="1"/>
          <p:nvPr/>
        </p:nvSpPr>
        <p:spPr>
          <a:xfrm>
            <a:off x="194143" y="1021405"/>
            <a:ext cx="10515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T Sans" panose="020B0503020203020204" pitchFamily="34" charset="0"/>
              </a:rPr>
              <a:t>Structural design patterns explain how to assemble objects and classes into larger structures, while keeping these structures flexible and efficient.</a:t>
            </a:r>
            <a:br>
              <a:rPr lang="en-US" b="0" i="0" u="none" strike="noStrike" dirty="0">
                <a:effectLst/>
                <a:latin typeface="PT Sans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5D6F1-2B55-45B2-899B-B9759CE7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69" y="1747805"/>
            <a:ext cx="8438147" cy="377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21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0230-2BBB-4917-BEEA-2501A056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Adapter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3DEC5-231D-4C5B-A1E5-EACF1203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11CF-51A5-46ED-8939-0CC475D0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28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31B2-EC46-4B0B-A9C8-70EF676ED282}"/>
              </a:ext>
            </a:extLst>
          </p:cNvPr>
          <p:cNvSpPr txBox="1"/>
          <p:nvPr/>
        </p:nvSpPr>
        <p:spPr>
          <a:xfrm>
            <a:off x="170968" y="1555610"/>
            <a:ext cx="11023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Adapter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adapter pattern is a structural design pattern used to allow two incompatible interfaces to work together. It involves creating a wrapper class that converts one interface into another.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E148-6A48-4A6B-A611-93A0D3F3A044}"/>
              </a:ext>
            </a:extLst>
          </p:cNvPr>
          <p:cNvSpPr txBox="1"/>
          <p:nvPr/>
        </p:nvSpPr>
        <p:spPr>
          <a:xfrm>
            <a:off x="748105" y="1166810"/>
            <a:ext cx="1570121" cy="328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Intent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8A2CD752-EA3E-4EB4-8287-5078787B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445" y="1063011"/>
            <a:ext cx="467492" cy="467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EE025-26DB-4C3D-8D65-E5D35B290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29" y="2261878"/>
            <a:ext cx="4664742" cy="31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92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94E-759E-45F5-AE9D-A5587E88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Adapter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290C6-FB30-4D1A-A5DC-9C9D299CE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1639-B07B-4E69-AE6C-9B7BCB98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29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EE2ED-4F93-4A07-932B-39BEB573078B}"/>
              </a:ext>
            </a:extLst>
          </p:cNvPr>
          <p:cNvSpPr txBox="1"/>
          <p:nvPr/>
        </p:nvSpPr>
        <p:spPr>
          <a:xfrm>
            <a:off x="826860" y="1169667"/>
            <a:ext cx="185085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Problem</a:t>
            </a:r>
          </a:p>
        </p:txBody>
      </p:sp>
      <p:pic>
        <p:nvPicPr>
          <p:cNvPr id="9" name="Graphic 8" descr="Comment Dislike with solid fill">
            <a:extLst>
              <a:ext uri="{FF2B5EF4-FFF2-40B4-BE49-F238E27FC236}">
                <a16:creationId xmlns:a16="http://schemas.microsoft.com/office/drawing/2014/main" id="{8E9DEE51-2074-4E11-931A-66C67B12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66" y="1044854"/>
            <a:ext cx="601294" cy="601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6A34F-502D-48BF-B4EA-D6CEA2B35274}"/>
              </a:ext>
            </a:extLst>
          </p:cNvPr>
          <p:cNvSpPr txBox="1"/>
          <p:nvPr/>
        </p:nvSpPr>
        <p:spPr>
          <a:xfrm>
            <a:off x="284436" y="1760141"/>
            <a:ext cx="4786563" cy="3106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89D8A-FA5B-44D7-B32F-AA644639FD25}"/>
              </a:ext>
            </a:extLst>
          </p:cNvPr>
          <p:cNvSpPr txBox="1"/>
          <p:nvPr/>
        </p:nvSpPr>
        <p:spPr>
          <a:xfrm>
            <a:off x="1189326" y="4655462"/>
            <a:ext cx="859054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PT Sans" panose="020B0503020203020204" pitchFamily="34" charset="0"/>
              </a:rPr>
              <a:t>Data format incompatible. How to deal with it?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DAFDC4-0EE2-4F13-B9F4-83EA10F76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41" y="1629144"/>
            <a:ext cx="6045743" cy="29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4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39B4-AB0D-4266-9340-CF710F1B5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 of patterns</a:t>
            </a:r>
          </a:p>
        </p:txBody>
      </p:sp>
    </p:spTree>
    <p:extLst>
      <p:ext uri="{BB962C8B-B14F-4D97-AF65-F5344CB8AC3E}">
        <p14:creationId xmlns:p14="http://schemas.microsoft.com/office/powerpoint/2010/main" val="2852352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93D-7E0A-4FB3-ABD2-AFD91E7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Adapter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8FBB-1B5C-4E7E-B300-32E13E6DF3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D0F6-BB6C-4448-97BF-DF7076E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30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FEC6E-F32B-4721-8BEB-1E3288850FA8}"/>
              </a:ext>
            </a:extLst>
          </p:cNvPr>
          <p:cNvSpPr txBox="1"/>
          <p:nvPr/>
        </p:nvSpPr>
        <p:spPr>
          <a:xfrm>
            <a:off x="843749" y="1163273"/>
            <a:ext cx="1900989" cy="276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Solution</a:t>
            </a:r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B4A0D4A-429C-422E-99A8-323FFDEF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66" y="961587"/>
            <a:ext cx="651293" cy="651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7EAD0B-3D63-4480-A502-12D72E83CE7D}"/>
              </a:ext>
            </a:extLst>
          </p:cNvPr>
          <p:cNvSpPr txBox="1"/>
          <p:nvPr/>
        </p:nvSpPr>
        <p:spPr>
          <a:xfrm>
            <a:off x="1750800" y="4996082"/>
            <a:ext cx="7467600" cy="143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Create a</a:t>
            </a:r>
            <a:r>
              <a:rPr lang="en-US" sz="1000" i="1" kern="0" dirty="0">
                <a:solidFill>
                  <a:srgbClr val="000000"/>
                </a:solidFill>
              </a:rPr>
              <a:t>n adapter which is a special object that converts the interface of one object so that another object can understand it.</a:t>
            </a:r>
            <a:endParaRPr kumimoji="0" lang="en-US" sz="1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B53C-5FD0-4A86-A4BE-1C0A14373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069" y="1549112"/>
            <a:ext cx="5573062" cy="33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C9E5-AA4D-44C4-9524-CC8B4A3A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Adapter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A554D-908E-48C5-BB70-FE7313179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69DE-62DA-4270-A7D4-177B410B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31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3F41E-2B59-4C63-B550-10AE162AE8DD}"/>
              </a:ext>
            </a:extLst>
          </p:cNvPr>
          <p:cNvSpPr txBox="1"/>
          <p:nvPr/>
        </p:nvSpPr>
        <p:spPr>
          <a:xfrm>
            <a:off x="480060" y="4220692"/>
            <a:ext cx="7668127" cy="11365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0"/>
              </a:rPr>
              <a:t>Example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0"/>
              </a:rPr>
              <a:t>: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Sans" panose="020B0503020203020204" pitchFamily="34" charset="0"/>
              </a:rPr>
              <a:t>Arrays.asList(…);</a:t>
            </a:r>
            <a:endParaRPr lang="en-US" b="0" i="0" dirty="0">
              <a:effectLst/>
              <a:latin typeface="PT Sans" panose="020B0503020203020204" pitchFamily="34" charset="0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A8D23E-AC4B-43EF-AA69-BEB968A5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33" y="1036800"/>
            <a:ext cx="5081933" cy="30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2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C9E5-AA4D-44C4-9524-CC8B4A3A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Adapter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A554D-908E-48C5-BB70-FE7313179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69DE-62DA-4270-A7D4-177B410B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DE2FB-5757-4E6A-A14A-E47FD46DC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78" y="358440"/>
            <a:ext cx="5329098" cy="4742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B3134-7A34-4850-92E5-11AAD650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9" y="1822227"/>
            <a:ext cx="4086404" cy="32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9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0230-2BBB-4917-BEEA-2501A056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PT Sans" panose="020B0503020203020204" pitchFamily="34" charset="0"/>
              </a:rPr>
              <a:t>Decorator</a:t>
            </a:r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3DEC5-231D-4C5B-A1E5-EACF1203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11CF-51A5-46ED-8939-0CC475D0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33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31B2-EC46-4B0B-A9C8-70EF676ED282}"/>
              </a:ext>
            </a:extLst>
          </p:cNvPr>
          <p:cNvSpPr txBox="1"/>
          <p:nvPr/>
        </p:nvSpPr>
        <p:spPr>
          <a:xfrm>
            <a:off x="170968" y="1555610"/>
            <a:ext cx="10368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PT Sans" panose="020B0503020203020204" pitchFamily="34" charset="0"/>
              </a:rPr>
              <a:t>Decorator</a:t>
            </a:r>
            <a:r>
              <a:rPr lang="en-US" b="0" i="0" dirty="0">
                <a:effectLst/>
                <a:latin typeface="PT Sans" panose="020B0503020203020204" pitchFamily="34" charset="0"/>
              </a:rPr>
              <a:t> is a structural design pattern that lets you attach new behaviors to objects by placing these objects inside special wrapper objects that contain the behaviors.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E148-6A48-4A6B-A611-93A0D3F3A044}"/>
              </a:ext>
            </a:extLst>
          </p:cNvPr>
          <p:cNvSpPr txBox="1"/>
          <p:nvPr/>
        </p:nvSpPr>
        <p:spPr>
          <a:xfrm>
            <a:off x="748105" y="1166810"/>
            <a:ext cx="1570121" cy="328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Intent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8A2CD752-EA3E-4EB4-8287-5078787B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445" y="1063011"/>
            <a:ext cx="467492" cy="467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14F7C-C64D-4346-AF78-F0B102939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571" y="2138288"/>
            <a:ext cx="5150482" cy="33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99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94E-759E-45F5-AE9D-A5587E88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Decorator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290C6-FB30-4D1A-A5DC-9C9D299CE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1639-B07B-4E69-AE6C-9B7BCB98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34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EE2ED-4F93-4A07-932B-39BEB573078B}"/>
              </a:ext>
            </a:extLst>
          </p:cNvPr>
          <p:cNvSpPr txBox="1"/>
          <p:nvPr/>
        </p:nvSpPr>
        <p:spPr>
          <a:xfrm>
            <a:off x="826860" y="1169667"/>
            <a:ext cx="185085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Problem</a:t>
            </a:r>
          </a:p>
        </p:txBody>
      </p:sp>
      <p:pic>
        <p:nvPicPr>
          <p:cNvPr id="9" name="Graphic 8" descr="Comment Dislike with solid fill">
            <a:extLst>
              <a:ext uri="{FF2B5EF4-FFF2-40B4-BE49-F238E27FC236}">
                <a16:creationId xmlns:a16="http://schemas.microsoft.com/office/drawing/2014/main" id="{8E9DEE51-2074-4E11-931A-66C67B12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66" y="1044854"/>
            <a:ext cx="601294" cy="601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6A34F-502D-48BF-B4EA-D6CEA2B35274}"/>
              </a:ext>
            </a:extLst>
          </p:cNvPr>
          <p:cNvSpPr txBox="1"/>
          <p:nvPr/>
        </p:nvSpPr>
        <p:spPr>
          <a:xfrm>
            <a:off x="284436" y="1760141"/>
            <a:ext cx="4786563" cy="3106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89D8A-FA5B-44D7-B32F-AA644639FD25}"/>
              </a:ext>
            </a:extLst>
          </p:cNvPr>
          <p:cNvSpPr txBox="1"/>
          <p:nvPr/>
        </p:nvSpPr>
        <p:spPr>
          <a:xfrm>
            <a:off x="1189326" y="4655462"/>
            <a:ext cx="859054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Combinatorial explosion of </a:t>
            </a:r>
            <a:r>
              <a:rPr lang="vi-VN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subclasses?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What </a:t>
            </a:r>
            <a:r>
              <a:rPr lang="vi-VN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a headache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.</a:t>
            </a:r>
            <a:endParaRPr kumimoji="0" lang="en-US" sz="2000" b="1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754DC-7348-43D4-8924-762E7D336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" y="2098112"/>
            <a:ext cx="5527319" cy="2195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F96747-36D7-45C1-A0B6-1D9169606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80" y="1646148"/>
            <a:ext cx="4786563" cy="2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52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93D-7E0A-4FB3-ABD2-AFD91E7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Decorator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8FBB-1B5C-4E7E-B300-32E13E6DF3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D0F6-BB6C-4448-97BF-DF7076E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35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FEC6E-F32B-4721-8BEB-1E3288850FA8}"/>
              </a:ext>
            </a:extLst>
          </p:cNvPr>
          <p:cNvSpPr txBox="1"/>
          <p:nvPr/>
        </p:nvSpPr>
        <p:spPr>
          <a:xfrm>
            <a:off x="843749" y="1163273"/>
            <a:ext cx="1900989" cy="276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Solution</a:t>
            </a:r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B4A0D4A-429C-422E-99A8-323FFDEF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66" y="961587"/>
            <a:ext cx="651293" cy="651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2AD881-294C-48F5-8075-7F5EDBDEA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38" y="2001680"/>
            <a:ext cx="5740788" cy="2104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BD0B0F-F313-4ED9-A1A3-1DC10B2C8899}"/>
              </a:ext>
            </a:extLst>
          </p:cNvPr>
          <p:cNvSpPr txBox="1"/>
          <p:nvPr/>
        </p:nvSpPr>
        <p:spPr>
          <a:xfrm>
            <a:off x="259200" y="5112404"/>
            <a:ext cx="9674736" cy="4102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212529"/>
                </a:solidFill>
                <a:effectLst/>
                <a:latin typeface="PT Sans" panose="020B0503020203020204" pitchFamily="34" charset="0"/>
              </a:rPr>
              <a:t>(*) object A contains objects B; B can live without A.</a:t>
            </a:r>
          </a:p>
          <a:p>
            <a:pPr fontAlgn="auto">
              <a:spcBef>
                <a:spcPts val="500"/>
              </a:spcBef>
              <a:spcAft>
                <a:spcPts val="0"/>
              </a:spcAft>
            </a:pPr>
            <a:r>
              <a:rPr lang="en-US" sz="1000" i="1" dirty="0">
                <a:solidFill>
                  <a:srgbClr val="212529"/>
                </a:solidFill>
                <a:latin typeface="PT Sans" panose="020B0503020203020204" pitchFamily="34" charset="0"/>
              </a:rPr>
              <a:t>(</a:t>
            </a:r>
            <a:r>
              <a:rPr lang="en-US" sz="1000" i="1" dirty="0">
                <a:solidFill>
                  <a:srgbClr val="212529"/>
                </a:solidFill>
                <a:effectLst/>
                <a:latin typeface="PT Sans" panose="020B0503020203020204" pitchFamily="34" charset="0"/>
              </a:rPr>
              <a:t>**) object A consists of objects B; A manages life cycle of B; B can’t live without A.</a:t>
            </a:r>
            <a:endParaRPr kumimoji="0" lang="en-US" sz="100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F5A25-6648-4559-9DC9-078C8BA5B2F0}"/>
              </a:ext>
            </a:extLst>
          </p:cNvPr>
          <p:cNvSpPr txBox="1"/>
          <p:nvPr/>
        </p:nvSpPr>
        <p:spPr>
          <a:xfrm>
            <a:off x="259200" y="1739352"/>
            <a:ext cx="4488060" cy="18801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Instead of using Inheritance, we should use Aggregation(*) or Composition(**).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1200" kern="0" dirty="0">
                <a:solidFill>
                  <a:srgbClr val="000000"/>
                </a:solidFill>
                <a:latin typeface="PT Sans" panose="020B0503020203020204" pitchFamily="34" charset="0"/>
              </a:rPr>
              <a:t>One object has reference to another and delegates it some works, whereas with inheritance, the object itself has to do that work.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vi-V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Easily substitute the linked “helper”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with others</a:t>
            </a:r>
            <a:endParaRPr kumimoji="0" lang="vi-V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vi-VN" sz="1200" kern="0" dirty="0">
                <a:solidFill>
                  <a:srgbClr val="000000"/>
                </a:solidFill>
                <a:latin typeface="PT Sans" panose="020B0503020203020204" pitchFamily="34" charset="0"/>
              </a:rPr>
              <a:t>The “wrapper” implements the same interface </a:t>
            </a:r>
            <a:r>
              <a:rPr lang="en-US" sz="1200" kern="0" dirty="0">
                <a:solidFill>
                  <a:srgbClr val="000000"/>
                </a:solidFill>
                <a:latin typeface="PT Sans" panose="020B0503020203020204" pitchFamily="34" charset="0"/>
              </a:rPr>
              <a:t>as the wrapped object </a:t>
            </a:r>
            <a:r>
              <a:rPr lang="en-US" sz="1200" kern="0" dirty="0">
                <a:solidFill>
                  <a:srgbClr val="000000"/>
                </a:solidFill>
                <a:latin typeface="PT Sans" panose="020B0503020203020204" pitchFamily="34" charset="0"/>
                <a:sym typeface="Wingdings" panose="05000000000000000000" pitchFamily="2" charset="2"/>
              </a:rPr>
              <a:t></a:t>
            </a:r>
            <a:r>
              <a:rPr lang="en-US" sz="1200" kern="0" dirty="0">
                <a:solidFill>
                  <a:srgbClr val="000000"/>
                </a:solidFill>
                <a:latin typeface="PT Sans" panose="020B0503020203020204" pitchFamily="34" charset="0"/>
              </a:rPr>
              <a:t> Client think they’re identical.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318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0230-2BBB-4917-BEEA-2501A056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PT Sans" panose="020B0503020203020204" pitchFamily="34" charset="0"/>
              </a:rPr>
              <a:t>Proxy</a:t>
            </a:r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3DEC5-231D-4C5B-A1E5-EACF1203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11CF-51A5-46ED-8939-0CC475D0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36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31B2-EC46-4B0B-A9C8-70EF676ED282}"/>
              </a:ext>
            </a:extLst>
          </p:cNvPr>
          <p:cNvSpPr txBox="1"/>
          <p:nvPr/>
        </p:nvSpPr>
        <p:spPr>
          <a:xfrm>
            <a:off x="170968" y="1555610"/>
            <a:ext cx="103687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Proxy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is a structural design pattern that lets you provide a substitute or placeholder for another object. A proxy controls access to the original object, allowing you to perform something either before or after the request gets through to the original object.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E148-6A48-4A6B-A611-93A0D3F3A044}"/>
              </a:ext>
            </a:extLst>
          </p:cNvPr>
          <p:cNvSpPr txBox="1"/>
          <p:nvPr/>
        </p:nvSpPr>
        <p:spPr>
          <a:xfrm>
            <a:off x="748105" y="1166810"/>
            <a:ext cx="1570121" cy="328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Intent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8A2CD752-EA3E-4EB4-8287-5078787B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445" y="1063011"/>
            <a:ext cx="467492" cy="467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E25C8A-FAEC-4A15-81DB-EADD1E491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17" y="2651760"/>
            <a:ext cx="4575965" cy="287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94E-759E-45F5-AE9D-A5587E88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PT Sans" panose="020B0503020203020204" pitchFamily="34" charset="0"/>
              </a:rPr>
              <a:t>Proxy</a:t>
            </a:r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290C6-FB30-4D1A-A5DC-9C9D299CE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1639-B07B-4E69-AE6C-9B7BCB98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37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EE2ED-4F93-4A07-932B-39BEB573078B}"/>
              </a:ext>
            </a:extLst>
          </p:cNvPr>
          <p:cNvSpPr txBox="1"/>
          <p:nvPr/>
        </p:nvSpPr>
        <p:spPr>
          <a:xfrm>
            <a:off x="826860" y="1169667"/>
            <a:ext cx="185085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Problem</a:t>
            </a:r>
          </a:p>
        </p:txBody>
      </p:sp>
      <p:pic>
        <p:nvPicPr>
          <p:cNvPr id="9" name="Graphic 8" descr="Comment Dislike with solid fill">
            <a:extLst>
              <a:ext uri="{FF2B5EF4-FFF2-40B4-BE49-F238E27FC236}">
                <a16:creationId xmlns:a16="http://schemas.microsoft.com/office/drawing/2014/main" id="{8E9DEE51-2074-4E11-931A-66C67B12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66" y="1044854"/>
            <a:ext cx="601294" cy="601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6A34F-502D-48BF-B4EA-D6CEA2B35274}"/>
              </a:ext>
            </a:extLst>
          </p:cNvPr>
          <p:cNvSpPr txBox="1"/>
          <p:nvPr/>
        </p:nvSpPr>
        <p:spPr>
          <a:xfrm>
            <a:off x="284436" y="1760141"/>
            <a:ext cx="4786563" cy="3106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89D8A-FA5B-44D7-B32F-AA644639FD25}"/>
              </a:ext>
            </a:extLst>
          </p:cNvPr>
          <p:cNvSpPr txBox="1"/>
          <p:nvPr/>
        </p:nvSpPr>
        <p:spPr>
          <a:xfrm>
            <a:off x="1189326" y="4655462"/>
            <a:ext cx="859054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Combinatorial explosion of </a:t>
            </a:r>
            <a:r>
              <a:rPr lang="vi-VN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subclasses?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What </a:t>
            </a:r>
            <a:r>
              <a:rPr lang="vi-VN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a headache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.</a:t>
            </a:r>
            <a:endParaRPr kumimoji="0" lang="en-US" sz="2000" b="1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F9AEB-61D9-4F2A-9B3F-480768FF5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741" y="2056081"/>
            <a:ext cx="5024142" cy="205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10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93D-7E0A-4FB3-ABD2-AFD91E7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PT Sans" panose="020B0503020203020204" pitchFamily="34" charset="0"/>
              </a:rPr>
              <a:t>Proxy</a:t>
            </a:r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8FBB-1B5C-4E7E-B300-32E13E6DF3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D0F6-BB6C-4448-97BF-DF7076E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38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FEC6E-F32B-4721-8BEB-1E3288850FA8}"/>
              </a:ext>
            </a:extLst>
          </p:cNvPr>
          <p:cNvSpPr txBox="1"/>
          <p:nvPr/>
        </p:nvSpPr>
        <p:spPr>
          <a:xfrm>
            <a:off x="843749" y="1163273"/>
            <a:ext cx="1900989" cy="276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Solution</a:t>
            </a:r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B4A0D4A-429C-422E-99A8-323FFDEF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66" y="961587"/>
            <a:ext cx="651293" cy="651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3A297-DE9B-4FAC-838A-8C6515F4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22" y="1979842"/>
            <a:ext cx="6312580" cy="22109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2196F4-E57D-4F0F-9C4F-00460E4ECF64}"/>
              </a:ext>
            </a:extLst>
          </p:cNvPr>
          <p:cNvSpPr txBox="1"/>
          <p:nvPr/>
        </p:nvSpPr>
        <p:spPr>
          <a:xfrm>
            <a:off x="266700" y="1859280"/>
            <a:ext cx="4309722" cy="2804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vi-V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Create a proxy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with same interface as an original service object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Proxy will delegate most of the works to original object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kern="0" dirty="0">
                <a:solidFill>
                  <a:srgbClr val="000000"/>
                </a:solidFill>
                <a:latin typeface="PT Sans" panose="020B0503020203020204" pitchFamily="34" charset="0"/>
              </a:rPr>
              <a:t>Proxy can do some stuff before delegating in order to the reduce the workload of original object.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237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C9E5-AA4D-44C4-9524-CC8B4A3A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PT Sans" panose="020B0503020203020204" pitchFamily="34" charset="0"/>
              </a:rPr>
              <a:t>Proxy</a:t>
            </a:r>
            <a:endParaRPr lang="en-US" dirty="0">
              <a:latin typeface="PT Sans" panose="020B0503020203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A554D-908E-48C5-BB70-FE7313179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Structural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69DE-62DA-4270-A7D4-177B410B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39</a:t>
            </a:fld>
            <a:endParaRPr lang="en-US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FB6AC-A16C-404E-86F3-DB8A22E1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301" y="1036800"/>
            <a:ext cx="4986023" cy="43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FE1A-6EC1-4D22-8976-4F8034F8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63817-302E-44F7-A5FF-4640D9A5D8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History of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DD96-4768-40D7-8553-14502EA8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pic>
        <p:nvPicPr>
          <p:cNvPr id="5" name="Picture 2" descr="Robert C. Martin-Clean Code: A Handbook of Agile Software Craftsmanship">
            <a:extLst>
              <a:ext uri="{FF2B5EF4-FFF2-40B4-BE49-F238E27FC236}">
                <a16:creationId xmlns:a16="http://schemas.microsoft.com/office/drawing/2014/main" id="{B9609D50-B3B0-401A-A13B-090EE9C8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889" y="1077713"/>
            <a:ext cx="3899147" cy="451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762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B84B-AF77-4F5F-B075-38566949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Behavioral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96BD6-70E4-43A9-A686-F62B393D8B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56F59-AAEA-441F-BFCE-0438A4F9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40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0E838-C612-45BA-B7C1-D1E47BEE11AC}"/>
              </a:ext>
            </a:extLst>
          </p:cNvPr>
          <p:cNvSpPr txBox="1"/>
          <p:nvPr/>
        </p:nvSpPr>
        <p:spPr>
          <a:xfrm>
            <a:off x="194143" y="1021405"/>
            <a:ext cx="105158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PT Sans" panose="020B0503020203020204" pitchFamily="34" charset="0"/>
              </a:rPr>
              <a:t>Behavioral design patterns are concerned with algorithms and the assignment of responsibilities between objects.</a:t>
            </a:r>
          </a:p>
          <a:p>
            <a:br>
              <a:rPr lang="en-US" b="0" i="0" u="none" strike="noStrike" dirty="0">
                <a:solidFill>
                  <a:srgbClr val="E74C3C"/>
                </a:solidFill>
                <a:effectLst/>
                <a:latin typeface="PT Sans" panose="020B0503020203020204" pitchFamily="34" charset="0"/>
                <a:hlinkClick r:id="rId2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AACE0-A103-4AA6-99BF-F1396093D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" y="2009953"/>
            <a:ext cx="6074411" cy="2813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6C5CFC-91BE-4DC7-9684-504202E53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28" y="2009953"/>
            <a:ext cx="4644467" cy="2813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D294D3-AD0E-4F34-8A54-F9CEFF6A9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701" y="3583687"/>
            <a:ext cx="2288494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63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0230-2BBB-4917-BEEA-2501A056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Observer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3DEC5-231D-4C5B-A1E5-EACF1203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Behavioral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11CF-51A5-46ED-8939-0CC475D0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41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31B2-EC46-4B0B-A9C8-70EF676ED282}"/>
              </a:ext>
            </a:extLst>
          </p:cNvPr>
          <p:cNvSpPr txBox="1"/>
          <p:nvPr/>
        </p:nvSpPr>
        <p:spPr>
          <a:xfrm>
            <a:off x="170968" y="1555610"/>
            <a:ext cx="10368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Observer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is a behavioral design pattern that lets you define a subscription mechanism to notify multiple objects about any events that happen to the object they’re observing.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E148-6A48-4A6B-A611-93A0D3F3A044}"/>
              </a:ext>
            </a:extLst>
          </p:cNvPr>
          <p:cNvSpPr txBox="1"/>
          <p:nvPr/>
        </p:nvSpPr>
        <p:spPr>
          <a:xfrm>
            <a:off x="748105" y="1166810"/>
            <a:ext cx="1570121" cy="328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Intent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8A2CD752-EA3E-4EB4-8287-5078787B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445" y="1063011"/>
            <a:ext cx="467492" cy="467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9DE3C-EEA7-49BC-B195-AD5530C53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196" y="2261878"/>
            <a:ext cx="4399232" cy="28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91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94E-759E-45F5-AE9D-A5587E88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Observer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290C6-FB30-4D1A-A5DC-9C9D299CE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Behavioral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1639-B07B-4E69-AE6C-9B7BCB98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42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EE2ED-4F93-4A07-932B-39BEB573078B}"/>
              </a:ext>
            </a:extLst>
          </p:cNvPr>
          <p:cNvSpPr txBox="1"/>
          <p:nvPr/>
        </p:nvSpPr>
        <p:spPr>
          <a:xfrm>
            <a:off x="826860" y="1169667"/>
            <a:ext cx="185085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Problem</a:t>
            </a:r>
          </a:p>
        </p:txBody>
      </p:sp>
      <p:pic>
        <p:nvPicPr>
          <p:cNvPr id="9" name="Graphic 8" descr="Comment Dislike with solid fill">
            <a:extLst>
              <a:ext uri="{FF2B5EF4-FFF2-40B4-BE49-F238E27FC236}">
                <a16:creationId xmlns:a16="http://schemas.microsoft.com/office/drawing/2014/main" id="{8E9DEE51-2074-4E11-931A-66C67B12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66" y="1044854"/>
            <a:ext cx="601294" cy="601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6A34F-502D-48BF-B4EA-D6CEA2B35274}"/>
              </a:ext>
            </a:extLst>
          </p:cNvPr>
          <p:cNvSpPr txBox="1"/>
          <p:nvPr/>
        </p:nvSpPr>
        <p:spPr>
          <a:xfrm>
            <a:off x="284436" y="1760141"/>
            <a:ext cx="4786563" cy="3106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89D8A-FA5B-44D7-B32F-AA644639FD25}"/>
              </a:ext>
            </a:extLst>
          </p:cNvPr>
          <p:cNvSpPr txBox="1"/>
          <p:nvPr/>
        </p:nvSpPr>
        <p:spPr>
          <a:xfrm>
            <a:off x="1189326" y="4655462"/>
            <a:ext cx="859054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Why do we need to repeatedly check for new model? Let’s they notify us but…</a:t>
            </a:r>
            <a:endParaRPr kumimoji="0" lang="en-US" sz="2000" b="1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1D880-C8EB-4027-BEFF-8B89F5FC9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290" y="1682511"/>
            <a:ext cx="5695045" cy="28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58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93D-7E0A-4FB3-ABD2-AFD91E7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Observer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8FBB-1B5C-4E7E-B300-32E13E6DF3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Behavioral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D0F6-BB6C-4448-97BF-DF7076E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43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FEC6E-F32B-4721-8BEB-1E3288850FA8}"/>
              </a:ext>
            </a:extLst>
          </p:cNvPr>
          <p:cNvSpPr txBox="1"/>
          <p:nvPr/>
        </p:nvSpPr>
        <p:spPr>
          <a:xfrm>
            <a:off x="843749" y="1163273"/>
            <a:ext cx="1900989" cy="276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Solution</a:t>
            </a:r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B4A0D4A-429C-422E-99A8-323FFDEF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66" y="961587"/>
            <a:ext cx="651293" cy="651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2196F4-E57D-4F0F-9C4F-00460E4ECF64}"/>
              </a:ext>
            </a:extLst>
          </p:cNvPr>
          <p:cNvSpPr txBox="1"/>
          <p:nvPr/>
        </p:nvSpPr>
        <p:spPr>
          <a:xfrm>
            <a:off x="266700" y="1859280"/>
            <a:ext cx="4309722" cy="2804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CCCC6-7A4A-44EB-9726-44D4EE211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6" y="2021773"/>
            <a:ext cx="5199492" cy="212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855B1D-1F92-407E-A8AE-F8AEB667A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228" y="880660"/>
            <a:ext cx="5398962" cy="407115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0066A1-2974-4E18-942D-9EAA29256977}"/>
              </a:ext>
            </a:extLst>
          </p:cNvPr>
          <p:cNvSpPr/>
          <p:nvPr/>
        </p:nvSpPr>
        <p:spPr>
          <a:xfrm>
            <a:off x="5082540" y="2865120"/>
            <a:ext cx="464820" cy="152400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262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C9E5-AA4D-44C4-9524-CC8B4A3A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Observer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A554D-908E-48C5-BB70-FE7313179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Behavioral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69DE-62DA-4270-A7D4-177B410B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44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A2594-6BA1-4484-B42F-8DAE10D05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96" y="978776"/>
            <a:ext cx="4917408" cy="454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51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0230-2BBB-4917-BEEA-2501A056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Chain of responsibility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3DEC5-231D-4C5B-A1E5-EACF1203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Behavioral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11CF-51A5-46ED-8939-0CC475D0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45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C31B2-EC46-4B0B-A9C8-70EF676ED282}"/>
              </a:ext>
            </a:extLst>
          </p:cNvPr>
          <p:cNvSpPr txBox="1"/>
          <p:nvPr/>
        </p:nvSpPr>
        <p:spPr>
          <a:xfrm>
            <a:off x="170968" y="1555610"/>
            <a:ext cx="103687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Chain of Responsibility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B0503020203020204" pitchFamily="34" charset="0"/>
              </a:rPr>
              <a:t> is a behavioral design pattern that lets you pass requests along a chain of handlers. Upon receiving a request, each handler decides either to process the request or to pass it to the next handler in the chain.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BE148-6A48-4A6B-A611-93A0D3F3A044}"/>
              </a:ext>
            </a:extLst>
          </p:cNvPr>
          <p:cNvSpPr txBox="1"/>
          <p:nvPr/>
        </p:nvSpPr>
        <p:spPr>
          <a:xfrm>
            <a:off x="748105" y="1166810"/>
            <a:ext cx="1570121" cy="328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Intent</a:t>
            </a:r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8A2CD752-EA3E-4EB4-8287-5078787B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445" y="1063011"/>
            <a:ext cx="467492" cy="467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DD1D60-3AF2-4734-989E-8B792F39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946" y="2434730"/>
            <a:ext cx="4216805" cy="32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09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494E-759E-45F5-AE9D-A5587E882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Chain of responsibility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290C6-FB30-4D1A-A5DC-9C9D299CE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Behavioral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A1639-B07B-4E69-AE6C-9B7BCB98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46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EE2ED-4F93-4A07-932B-39BEB573078B}"/>
              </a:ext>
            </a:extLst>
          </p:cNvPr>
          <p:cNvSpPr txBox="1"/>
          <p:nvPr/>
        </p:nvSpPr>
        <p:spPr>
          <a:xfrm>
            <a:off x="826860" y="1169667"/>
            <a:ext cx="185085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Problem</a:t>
            </a:r>
          </a:p>
        </p:txBody>
      </p:sp>
      <p:pic>
        <p:nvPicPr>
          <p:cNvPr id="9" name="Graphic 8" descr="Comment Dislike with solid fill">
            <a:extLst>
              <a:ext uri="{FF2B5EF4-FFF2-40B4-BE49-F238E27FC236}">
                <a16:creationId xmlns:a16="http://schemas.microsoft.com/office/drawing/2014/main" id="{8E9DEE51-2074-4E11-931A-66C67B12E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566" y="1044854"/>
            <a:ext cx="601294" cy="601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6A34F-502D-48BF-B4EA-D6CEA2B35274}"/>
              </a:ext>
            </a:extLst>
          </p:cNvPr>
          <p:cNvSpPr txBox="1"/>
          <p:nvPr/>
        </p:nvSpPr>
        <p:spPr>
          <a:xfrm>
            <a:off x="284436" y="1760141"/>
            <a:ext cx="4786563" cy="31060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89D8A-FA5B-44D7-B32F-AA644639FD25}"/>
              </a:ext>
            </a:extLst>
          </p:cNvPr>
          <p:cNvSpPr txBox="1"/>
          <p:nvPr/>
        </p:nvSpPr>
        <p:spPr>
          <a:xfrm>
            <a:off x="1189326" y="4655462"/>
            <a:ext cx="859054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0EE3F-9211-4529-B475-317126422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0" y="1991395"/>
            <a:ext cx="4396021" cy="27750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DAF6B-5A3C-4C50-9B7D-8F9C45BA2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66" y="1332847"/>
            <a:ext cx="5288674" cy="332033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B15705E-DFBE-4281-8150-960B6E0014BB}"/>
              </a:ext>
            </a:extLst>
          </p:cNvPr>
          <p:cNvSpPr/>
          <p:nvPr/>
        </p:nvSpPr>
        <p:spPr>
          <a:xfrm>
            <a:off x="4667823" y="2651731"/>
            <a:ext cx="920243" cy="388800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1F6D22-61AE-43B2-BCFE-439320DD3D3E}"/>
              </a:ext>
            </a:extLst>
          </p:cNvPr>
          <p:cNvSpPr txBox="1"/>
          <p:nvPr/>
        </p:nvSpPr>
        <p:spPr>
          <a:xfrm>
            <a:off x="1292792" y="4924548"/>
            <a:ext cx="8590548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effectLst/>
                <a:latin typeface="PT Sans" panose="020B0503020203020204" pitchFamily="34" charset="0"/>
              </a:rPr>
              <a:t>After some new feature, your code will become a mess. </a:t>
            </a:r>
            <a:endParaRPr kumimoji="0" lang="en-US" sz="2000" b="1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84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693D-7E0A-4FB3-ABD2-AFD91E76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Chain of responsibility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8FBB-1B5C-4E7E-B300-32E13E6DF3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Behavioral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CD0F6-BB6C-4448-97BF-DF7076E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47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FEC6E-F32B-4721-8BEB-1E3288850FA8}"/>
              </a:ext>
            </a:extLst>
          </p:cNvPr>
          <p:cNvSpPr txBox="1"/>
          <p:nvPr/>
        </p:nvSpPr>
        <p:spPr>
          <a:xfrm>
            <a:off x="843749" y="1163273"/>
            <a:ext cx="1900989" cy="276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0"/>
              </a:rPr>
              <a:t>Solution</a:t>
            </a:r>
          </a:p>
        </p:txBody>
      </p:sp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1B4A0D4A-429C-422E-99A8-323FFDEF3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66" y="961587"/>
            <a:ext cx="651293" cy="651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2196F4-E57D-4F0F-9C4F-00460E4ECF64}"/>
              </a:ext>
            </a:extLst>
          </p:cNvPr>
          <p:cNvSpPr txBox="1"/>
          <p:nvPr/>
        </p:nvSpPr>
        <p:spPr>
          <a:xfrm>
            <a:off x="266700" y="1859280"/>
            <a:ext cx="4309722" cy="2804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T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8867B-40E7-48F2-8BBF-C9482B679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22" y="2033256"/>
            <a:ext cx="6236341" cy="1921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56D35B-4F1D-4D33-924B-FA1EE3291758}"/>
              </a:ext>
            </a:extLst>
          </p:cNvPr>
          <p:cNvSpPr txBox="1"/>
          <p:nvPr/>
        </p:nvSpPr>
        <p:spPr>
          <a:xfrm>
            <a:off x="259200" y="1958340"/>
            <a:ext cx="3162180" cy="25993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kern="0" dirty="0">
                <a:solidFill>
                  <a:srgbClr val="000000"/>
                </a:solidFill>
              </a:rPr>
              <a:t>Split up to individual responsibility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kern="0" dirty="0">
                <a:solidFill>
                  <a:srgbClr val="000000"/>
                </a:solidFill>
              </a:rPr>
              <a:t>These handlers can be reuse in other places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75501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C9E5-AA4D-44C4-9524-CC8B4A3A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Chain of responsibility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A554D-908E-48C5-BB70-FE73131792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Behavioral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269DE-62DA-4270-A7D4-177B410B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48</a:t>
            </a:fld>
            <a:endParaRPr lang="en-US" noProof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62D11-F2F6-4CD4-AA95-0A851591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60" y="1270821"/>
            <a:ext cx="5458704" cy="362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18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4861-C2C6-4ACC-8329-B8FF3FDC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listening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1E10E-57A4-4929-9E93-59E995D8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33158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1A6B-9031-45F9-91C6-BDDAA265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94029-EA9B-4747-A040-A1A1ABAEEC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latin typeface="PT Sans" panose="020B0503020203020204" pitchFamily="34" charset="0"/>
              </a:rPr>
              <a:t>History of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789E3-EA1D-41E5-8C79-4A7F648C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80A36-1273-4B75-8B6F-AF5764EF164D}"/>
              </a:ext>
            </a:extLst>
          </p:cNvPr>
          <p:cNvSpPr txBox="1"/>
          <p:nvPr/>
        </p:nvSpPr>
        <p:spPr>
          <a:xfrm>
            <a:off x="410845" y="2261222"/>
            <a:ext cx="9854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PT Sans" panose="020B0503020203020204" pitchFamily="34" charset="0"/>
              </a:rPr>
              <a:t>“</a:t>
            </a:r>
            <a:r>
              <a:rPr lang="en-US" b="1" i="0" dirty="0">
                <a:solidFill>
                  <a:srgbClr val="202124"/>
                </a:solidFill>
                <a:effectLst/>
                <a:latin typeface="PT Sans" panose="020B0503020203020204" pitchFamily="34" charset="0"/>
              </a:rPr>
              <a:t>Any fool can write code that a computer can understand</a:t>
            </a:r>
            <a:r>
              <a:rPr lang="en-US" b="0" i="0" dirty="0">
                <a:solidFill>
                  <a:srgbClr val="202124"/>
                </a:solidFill>
                <a:effectLst/>
                <a:latin typeface="PT Sans" panose="020B0503020203020204" pitchFamily="34" charset="0"/>
              </a:rPr>
              <a:t>. Good programmers write code that humans can understand.” </a:t>
            </a:r>
          </a:p>
          <a:p>
            <a:r>
              <a:rPr lang="en-US" dirty="0">
                <a:solidFill>
                  <a:srgbClr val="202124"/>
                </a:solidFill>
                <a:latin typeface="PT Sans" panose="020B0503020203020204" pitchFamily="34" charset="0"/>
              </a:rPr>
              <a:t>							</a:t>
            </a:r>
            <a:r>
              <a:rPr lang="en-US" b="0" i="0" dirty="0">
                <a:solidFill>
                  <a:srgbClr val="202124"/>
                </a:solidFill>
                <a:effectLst/>
                <a:latin typeface="PT Sans" panose="020B0503020203020204" pitchFamily="34" charset="0"/>
              </a:rPr>
              <a:t>– Martin Fowler"</a:t>
            </a:r>
            <a:endParaRPr 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935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A391-A2B3-47F8-85EB-ACA0AB8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968E6-093E-42F7-BE43-B09A3C7C6D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Design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1FFCA-7B60-4C4E-B3B9-CAEB9B6C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50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15001-58A8-472F-8E49-8C18068842CF}"/>
              </a:ext>
            </a:extLst>
          </p:cNvPr>
          <p:cNvSpPr txBox="1"/>
          <p:nvPr/>
        </p:nvSpPr>
        <p:spPr>
          <a:xfrm>
            <a:off x="266701" y="1572126"/>
            <a:ext cx="7032458" cy="34811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2"/>
              </a:rPr>
              <a:t>https://sourcemaking.com/design_patterns/factory_method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3"/>
              </a:rPr>
              <a:t>https://refactoring.guru/design-patterns/</a:t>
            </a:r>
            <a:endParaRPr lang="en-US" kern="0" dirty="0">
              <a:solidFill>
                <a:srgbClr val="000000"/>
              </a:solidFill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4"/>
              </a:rPr>
              <a:t>https://www.tutorialspoint.com/design_pattern/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2567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8FDA-92C8-40F8-AD4E-3EA44E17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D135F-D7C4-4E6D-A445-599449F9E2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History of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C4AF-8478-4490-BD7E-65E28BD9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pic>
        <p:nvPicPr>
          <p:cNvPr id="5" name="Picture 2" descr="You do not have to reinvent the wheel Royalty Free Vector">
            <a:extLst>
              <a:ext uri="{FF2B5EF4-FFF2-40B4-BE49-F238E27FC236}">
                <a16:creationId xmlns:a16="http://schemas.microsoft.com/office/drawing/2014/main" id="{B47B19B8-2C01-4416-A53B-D1FC8DEF9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5"/>
          <a:stretch/>
        </p:blipFill>
        <p:spPr bwMode="auto">
          <a:xfrm>
            <a:off x="2893800" y="1036800"/>
            <a:ext cx="5181600" cy="43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4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63EB-A3FF-43F7-BFDC-8E66D683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What is design?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81785-2F67-4358-B3A5-606D1CCED1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History of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E744-DD5A-421B-9556-0D2C7BCB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C8D00-6DEA-43FB-BCF0-9721867245C3}"/>
              </a:ext>
            </a:extLst>
          </p:cNvPr>
          <p:cNvSpPr txBox="1"/>
          <p:nvPr/>
        </p:nvSpPr>
        <p:spPr>
          <a:xfrm>
            <a:off x="158979" y="1102434"/>
            <a:ext cx="10917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PT Sans" panose="020B0503020203020204" pitchFamily="34" charset="0"/>
              </a:rPr>
              <a:t>A</a:t>
            </a:r>
            <a:r>
              <a:rPr lang="en-US" b="0" i="0" dirty="0">
                <a:solidFill>
                  <a:srgbClr val="202124"/>
                </a:solidFill>
                <a:effectLst/>
                <a:latin typeface="PT Sans" panose="020B0503020203020204" pitchFamily="34" charset="0"/>
              </a:rPr>
              <a:t> plan or drawing produced to show the look and function or workings of a building, garment, or other object before it is built or made.</a:t>
            </a:r>
            <a:endParaRPr lang="en-US" dirty="0">
              <a:latin typeface="PT Sans" panose="020B0503020203020204" pitchFamily="34" charset="0"/>
            </a:endParaRPr>
          </a:p>
        </p:txBody>
      </p:sp>
      <p:pic>
        <p:nvPicPr>
          <p:cNvPr id="1026" name="Picture 2" descr="Light Bulbs. Bulb Icon Set. Creative Light Bulb. Collection of Design  Elements. Stock Vector - Illustration of glass, creative: 75948509">
            <a:extLst>
              <a:ext uri="{FF2B5EF4-FFF2-40B4-BE49-F238E27FC236}">
                <a16:creationId xmlns:a16="http://schemas.microsoft.com/office/drawing/2014/main" id="{64491949-57AE-411A-99BA-F6E92F2D2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" b="12388"/>
          <a:stretch/>
        </p:blipFill>
        <p:spPr bwMode="auto">
          <a:xfrm>
            <a:off x="3452254" y="1957008"/>
            <a:ext cx="4064692" cy="346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50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1499-E939-4A2E-8C3C-32FB4B2E4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What is a GOOD design?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6E25B-3CC0-4BA3-8611-BC8CB0308F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History of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DEE2-1F35-4918-AF29-62D6E7A9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196CA-6660-4903-A57B-ECDA613E1ED0}"/>
              </a:ext>
            </a:extLst>
          </p:cNvPr>
          <p:cNvSpPr txBox="1"/>
          <p:nvPr/>
        </p:nvSpPr>
        <p:spPr>
          <a:xfrm>
            <a:off x="1219200" y="1406962"/>
            <a:ext cx="834991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latin typeface="+mj-lt"/>
              </a:rPr>
              <a:t>Not only solving current problem	</a:t>
            </a:r>
          </a:p>
          <a:p>
            <a:pPr lvl="1">
              <a:lnSpc>
                <a:spcPct val="150000"/>
              </a:lnSpc>
            </a:pPr>
            <a:r>
              <a:rPr lang="vi-VN" sz="2400" b="1" dirty="0">
                <a:latin typeface="+mj-lt"/>
              </a:rPr>
              <a:t>	</a:t>
            </a:r>
            <a:r>
              <a:rPr lang="en-US" sz="2400" b="1" dirty="0">
                <a:latin typeface="PT Sans" panose="020B0503020203020204" pitchFamily="34" charset="0"/>
              </a:rPr>
              <a:t>	</a:t>
            </a:r>
            <a:r>
              <a:rPr lang="vi-VN" sz="2400" b="1" dirty="0">
                <a:latin typeface="+mj-lt"/>
              </a:rPr>
              <a:t>but also solving it in the future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latin typeface="+mj-lt"/>
              </a:rPr>
              <a:t>Not only run successful on small system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latin typeface="+mj-lt"/>
              </a:rPr>
              <a:t>	</a:t>
            </a:r>
            <a:r>
              <a:rPr lang="en-US" sz="2400" dirty="0">
                <a:latin typeface="PT Sans" panose="020B0503020203020204" pitchFamily="34" charset="0"/>
              </a:rPr>
              <a:t>	</a:t>
            </a:r>
            <a:r>
              <a:rPr lang="vi-VN" sz="2400" b="1" dirty="0">
                <a:latin typeface="+mj-lt"/>
              </a:rPr>
              <a:t>but also run successful on bigger system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latin typeface="+mj-lt"/>
              </a:rPr>
              <a:t>Not only run successful for current version</a:t>
            </a:r>
          </a:p>
          <a:p>
            <a:pPr>
              <a:lnSpc>
                <a:spcPct val="150000"/>
              </a:lnSpc>
            </a:pPr>
            <a:r>
              <a:rPr lang="vi-VN" sz="2400" dirty="0">
                <a:latin typeface="+mj-lt"/>
              </a:rPr>
              <a:t>	</a:t>
            </a:r>
            <a:r>
              <a:rPr lang="en-US" sz="2400" dirty="0">
                <a:latin typeface="PT Sans" panose="020B0503020203020204" pitchFamily="34" charset="0"/>
              </a:rPr>
              <a:t>	</a:t>
            </a:r>
            <a:r>
              <a:rPr lang="vi-VN" sz="2400" b="1" dirty="0">
                <a:latin typeface="+mj-lt"/>
              </a:rPr>
              <a:t>but also run successful for others</a:t>
            </a:r>
            <a:endParaRPr lang="en-US" sz="2400" b="1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6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39B4-AB0D-4266-9340-CF710F1B5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41191197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  <p:tag name="SAXCONVERSION" val="1"/>
  <p:tag name="SAXMLCOMPANYNAME_PREVIOUS" val="bosch"/>
  <p:tag name="MLTEMPLATEVERSION_PREVIOUS" val="1.0"/>
</p:tagLst>
</file>

<file path=ppt/theme/theme1.xml><?xml version="1.0" encoding="utf-8"?>
<a:theme xmlns:a="http://schemas.openxmlformats.org/drawingml/2006/main" name="Bosch NG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779E17-DA50-4443-9CCA-C57129DBFB53}" vid="{CBD1DA7C-47F9-4AE4-B1E4-E762B597D2F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4881C5FD8BED43A49628C848B9D51D" ma:contentTypeVersion="16" ma:contentTypeDescription="Create a new document." ma:contentTypeScope="" ma:versionID="00600fb54e1316011497ea598cae86e4">
  <xsd:schema xmlns:xsd="http://www.w3.org/2001/XMLSchema" xmlns:xs="http://www.w3.org/2001/XMLSchema" xmlns:p="http://schemas.microsoft.com/office/2006/metadata/properties" xmlns:ns2="af9dab98-220f-4856-a9d8-fcaa319ce2d7" xmlns:ns3="15a5cccb-5931-4e2f-acc4-116bf256d254" targetNamespace="http://schemas.microsoft.com/office/2006/metadata/properties" ma:root="true" ma:fieldsID="bc512bd6f47c1983a75c5e10535222ff" ns2:_="" ns3:_="">
    <xsd:import namespace="af9dab98-220f-4856-a9d8-fcaa319ce2d7"/>
    <xsd:import namespace="15a5cccb-5931-4e2f-acc4-116bf256d2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dab98-220f-4856-a9d8-fcaa319ce2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a5cccb-5931-4e2f-acc4-116bf256d2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4efb8b1-e7d0-4b98-aa0a-bcccc57177b2}" ma:internalName="TaxCatchAll" ma:showField="CatchAllData" ma:web="15a5cccb-5931-4e2f-acc4-116bf256d2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5a5cccb-5931-4e2f-acc4-116bf256d254" xsi:nil="true"/>
    <lcf76f155ced4ddcb4097134ff3c332f xmlns="af9dab98-220f-4856-a9d8-fcaa319ce2d7">
      <Terms xmlns="http://schemas.microsoft.com/office/infopath/2007/PartnerControls"/>
    </lcf76f155ced4ddcb4097134ff3c332f>
  </documentManagement>
</p:properties>
</file>

<file path=customXml/item4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MS/EET31</OrgInhalt>
      <Wert>MS/EET31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Bosch Vietnam  2022. All rights reserved, also regarding any disposal, exploitation, reproduction, editing, distribution, as well as in the event of applications for industrial property rights.</OrgInhalt>
      <Wert>© Bosch Vietnam  2022.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2022-07-30</OrgInhalt>
      <Wert>2022-07-30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>Automotive Aftermarket</OrgInhalt>
      <Wert>Automotive Aftermarket</Wert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5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Props1.xml><?xml version="1.0" encoding="utf-8"?>
<ds:datastoreItem xmlns:ds="http://schemas.openxmlformats.org/officeDocument/2006/customXml" ds:itemID="{80BAF553-3DC6-4F73-8608-DCB180EF95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9dab98-220f-4856-a9d8-fcaa319ce2d7"/>
    <ds:schemaRef ds:uri="15a5cccb-5931-4e2f-acc4-116bf256d2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38E0D3-1693-4918-AB9A-48EA96B171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4CFF9F-E41F-41B0-A43B-4ACFDDCD1A15}">
  <ds:schemaRefs>
    <ds:schemaRef ds:uri="http://purl.org/dc/dcmitype/"/>
    <ds:schemaRef ds:uri="af9dab98-220f-4856-a9d8-fcaa319ce2d7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5a5cccb-5931-4e2f-acc4-116bf256d254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304CF217-3C90-4AA0-B541-CE45F9BD305E}">
  <ds:schemaRefs/>
</ds:datastoreItem>
</file>

<file path=customXml/itemProps5.xml><?xml version="1.0" encoding="utf-8"?>
<ds:datastoreItem xmlns:ds="http://schemas.openxmlformats.org/officeDocument/2006/customXml" ds:itemID="{D0252559-44F8-474C-B66D-E357B88E32C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754</TotalTime>
  <Words>1379</Words>
  <Application>Microsoft Office PowerPoint</Application>
  <PresentationFormat>Custom</PresentationFormat>
  <Paragraphs>254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Bosch Office Sans</vt:lpstr>
      <vt:lpstr>Calibri</vt:lpstr>
      <vt:lpstr>Consolas</vt:lpstr>
      <vt:lpstr>inherit</vt:lpstr>
      <vt:lpstr>PT Sans</vt:lpstr>
      <vt:lpstr>Söhne</vt:lpstr>
      <vt:lpstr>Wingdings 3</vt:lpstr>
      <vt:lpstr>Bosch NG</vt:lpstr>
      <vt:lpstr>Java Design pattern  Presenter: Nguyen ho phuong (MS/EET31) </vt:lpstr>
      <vt:lpstr>PowerPoint Presentation</vt:lpstr>
      <vt:lpstr>History of patterns</vt:lpstr>
      <vt:lpstr>Philosophy</vt:lpstr>
      <vt:lpstr>Philosophy</vt:lpstr>
      <vt:lpstr>Philosophy</vt:lpstr>
      <vt:lpstr>What is design?</vt:lpstr>
      <vt:lpstr>What is a GOOD design?</vt:lpstr>
      <vt:lpstr>Java design pattern</vt:lpstr>
      <vt:lpstr>What is design pattern?</vt:lpstr>
      <vt:lpstr>Benefit of Design pattern</vt:lpstr>
      <vt:lpstr>Classification</vt:lpstr>
      <vt:lpstr>Classification</vt:lpstr>
      <vt:lpstr>Creational design pattern</vt:lpstr>
      <vt:lpstr>Singleton</vt:lpstr>
      <vt:lpstr>Singleton</vt:lpstr>
      <vt:lpstr>Singleton</vt:lpstr>
      <vt:lpstr>Diagram</vt:lpstr>
      <vt:lpstr>Builder</vt:lpstr>
      <vt:lpstr>Builder</vt:lpstr>
      <vt:lpstr>Builder</vt:lpstr>
      <vt:lpstr>Builder</vt:lpstr>
      <vt:lpstr>Factory</vt:lpstr>
      <vt:lpstr>Factory</vt:lpstr>
      <vt:lpstr>Factory</vt:lpstr>
      <vt:lpstr>Factory</vt:lpstr>
      <vt:lpstr>Structural pattern</vt:lpstr>
      <vt:lpstr>Adapter</vt:lpstr>
      <vt:lpstr>Adapter</vt:lpstr>
      <vt:lpstr>Adapter</vt:lpstr>
      <vt:lpstr>Adapter</vt:lpstr>
      <vt:lpstr>Adapter</vt:lpstr>
      <vt:lpstr>Decorator</vt:lpstr>
      <vt:lpstr>Decorator</vt:lpstr>
      <vt:lpstr>Decorator</vt:lpstr>
      <vt:lpstr>Proxy</vt:lpstr>
      <vt:lpstr>Proxy</vt:lpstr>
      <vt:lpstr>Proxy</vt:lpstr>
      <vt:lpstr>Proxy</vt:lpstr>
      <vt:lpstr>Behavioral pattern</vt:lpstr>
      <vt:lpstr>Observer</vt:lpstr>
      <vt:lpstr>Observer</vt:lpstr>
      <vt:lpstr>Observer</vt:lpstr>
      <vt:lpstr>Observer</vt:lpstr>
      <vt:lpstr>Chain of responsibility</vt:lpstr>
      <vt:lpstr>Chain of responsibility</vt:lpstr>
      <vt:lpstr>Chain of responsibility</vt:lpstr>
      <vt:lpstr>Chain of responsibility</vt:lpstr>
      <vt:lpstr>Thank you for your listening </vt:lpstr>
      <vt:lpstr>Reference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Design pattern</dc:title>
  <dc:creator>Nguyen Ho Phuong (MS/EET31)</dc:creator>
  <cp:lastModifiedBy>Nguyen Ho Phuong (MS/EET31)</cp:lastModifiedBy>
  <cp:revision>47</cp:revision>
  <dcterms:created xsi:type="dcterms:W3CDTF">2022-07-30T06:23:26Z</dcterms:created>
  <dcterms:modified xsi:type="dcterms:W3CDTF">2023-09-28T02:54:18Z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0x010100CC4881C5FD8BED43A49628C848B9D51D</vt:lpwstr>
  </property>
  <property fmtid="{D5CDD505-2E9C-101B-9397-08002B2CF9AE}" pid="9" name="MediaServiceImageTags">
    <vt:lpwstr/>
  </property>
</Properties>
</file>